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7" r:id="rId2"/>
  </p:sldIdLst>
  <p:sldSz cx="7772400" cy="10058400"/>
  <p:notesSz cx="7077075" cy="93630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A2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79" d="100"/>
          <a:sy n="79" d="100"/>
        </p:scale>
        <p:origin x="2936" y="22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82813" y="703263"/>
            <a:ext cx="2711450" cy="3509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920" tIns="93920" rIns="93920" bIns="93920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Diagram, text&#10;&#10;Description automatically generated">
            <a:extLst>
              <a:ext uri="{FF2B5EF4-FFF2-40B4-BE49-F238E27FC236}">
                <a16:creationId xmlns:a16="http://schemas.microsoft.com/office/drawing/2014/main" id="{71F41352-9016-53D9-BDEF-BDDEAEA50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827" y="-258865"/>
            <a:ext cx="7772400" cy="10058400"/>
          </a:xfrm>
          <a:prstGeom prst="rect">
            <a:avLst/>
          </a:prstGeom>
        </p:spPr>
      </p:pic>
      <p:sp>
        <p:nvSpPr>
          <p:cNvPr id="5" name="Google Shape;68;p13">
            <a:extLst>
              <a:ext uri="{FF2B5EF4-FFF2-40B4-BE49-F238E27FC236}">
                <a16:creationId xmlns:a16="http://schemas.microsoft.com/office/drawing/2014/main" id="{B9D746FF-D65A-03BC-9533-0481F1DC1A9B}"/>
              </a:ext>
            </a:extLst>
          </p:cNvPr>
          <p:cNvSpPr/>
          <p:nvPr/>
        </p:nvSpPr>
        <p:spPr>
          <a:xfrm>
            <a:off x="6473100" y="8559725"/>
            <a:ext cx="1108200" cy="10653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9;p13">
            <a:extLst>
              <a:ext uri="{FF2B5EF4-FFF2-40B4-BE49-F238E27FC236}">
                <a16:creationId xmlns:a16="http://schemas.microsoft.com/office/drawing/2014/main" id="{9988C2BE-9A30-518C-E188-00E4ED049206}"/>
              </a:ext>
            </a:extLst>
          </p:cNvPr>
          <p:cNvSpPr txBox="1"/>
          <p:nvPr/>
        </p:nvSpPr>
        <p:spPr>
          <a:xfrm>
            <a:off x="6719638" y="8701131"/>
            <a:ext cx="6150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highlight>
                  <a:srgbClr val="FFFF00"/>
                </a:highlight>
              </a:rPr>
              <a:t>Your logo here</a:t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11" name="Google Shape;78;p13">
            <a:extLst>
              <a:ext uri="{FF2B5EF4-FFF2-40B4-BE49-F238E27FC236}">
                <a16:creationId xmlns:a16="http://schemas.microsoft.com/office/drawing/2014/main" id="{3575A382-5A24-00E3-2F3C-BF921D2A5CBE}"/>
              </a:ext>
            </a:extLst>
          </p:cNvPr>
          <p:cNvSpPr txBox="1"/>
          <p:nvPr/>
        </p:nvSpPr>
        <p:spPr>
          <a:xfrm>
            <a:off x="4549875" y="8102278"/>
            <a:ext cx="2073600" cy="523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Name and title yourname@youremail.com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</p:txBody>
      </p:sp>
      <p:sp>
        <p:nvSpPr>
          <p:cNvPr id="12" name="Google Shape;79;p13">
            <a:extLst>
              <a:ext uri="{FF2B5EF4-FFF2-40B4-BE49-F238E27FC236}">
                <a16:creationId xmlns:a16="http://schemas.microsoft.com/office/drawing/2014/main" id="{A5E00C50-9E95-F7E4-B053-AEC1245ABD23}"/>
              </a:ext>
            </a:extLst>
          </p:cNvPr>
          <p:cNvSpPr txBox="1"/>
          <p:nvPr/>
        </p:nvSpPr>
        <p:spPr>
          <a:xfrm>
            <a:off x="4574145" y="9055395"/>
            <a:ext cx="2933400" cy="523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Your organization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name here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</p:txBody>
      </p:sp>
      <p:sp>
        <p:nvSpPr>
          <p:cNvPr id="13" name="Google Shape;80;p13">
            <a:extLst>
              <a:ext uri="{FF2B5EF4-FFF2-40B4-BE49-F238E27FC236}">
                <a16:creationId xmlns:a16="http://schemas.microsoft.com/office/drawing/2014/main" id="{E1F9C01D-883A-4E65-C30B-6657955ADE1C}"/>
              </a:ext>
            </a:extLst>
          </p:cNvPr>
          <p:cNvSpPr/>
          <p:nvPr/>
        </p:nvSpPr>
        <p:spPr>
          <a:xfrm>
            <a:off x="4628325" y="3501030"/>
            <a:ext cx="2776500" cy="14742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highlight>
                  <a:srgbClr val="FFFF00"/>
                </a:highlight>
              </a:rPr>
              <a:t>Your card image here</a:t>
            </a:r>
            <a:endParaRPr dirty="0">
              <a:highlight>
                <a:srgbClr val="FFFF00"/>
              </a:highlight>
            </a:endParaRPr>
          </a:p>
        </p:txBody>
      </p:sp>
      <p:sp>
        <p:nvSpPr>
          <p:cNvPr id="14" name="Google Shape;71;p13">
            <a:extLst>
              <a:ext uri="{FF2B5EF4-FFF2-40B4-BE49-F238E27FC236}">
                <a16:creationId xmlns:a16="http://schemas.microsoft.com/office/drawing/2014/main" id="{599245E0-49AA-2B35-0841-5D9594E244A3}"/>
              </a:ext>
            </a:extLst>
          </p:cNvPr>
          <p:cNvSpPr txBox="1"/>
          <p:nvPr/>
        </p:nvSpPr>
        <p:spPr>
          <a:xfrm>
            <a:off x="0" y="868360"/>
            <a:ext cx="4401383" cy="4308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/>
              <a:t>March is Women’s History Month! </a:t>
            </a:r>
            <a:endParaRPr sz="1600" b="1" dirty="0"/>
          </a:p>
        </p:txBody>
      </p:sp>
      <p:sp>
        <p:nvSpPr>
          <p:cNvPr id="16" name="Google Shape;73;p13">
            <a:extLst>
              <a:ext uri="{FF2B5EF4-FFF2-40B4-BE49-F238E27FC236}">
                <a16:creationId xmlns:a16="http://schemas.microsoft.com/office/drawing/2014/main" id="{1DE27971-620E-505F-7969-C7E8E98FF88E}"/>
              </a:ext>
            </a:extLst>
          </p:cNvPr>
          <p:cNvSpPr txBox="1"/>
          <p:nvPr/>
        </p:nvSpPr>
        <p:spPr>
          <a:xfrm>
            <a:off x="-11350" y="1484588"/>
            <a:ext cx="3891723" cy="615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ysClr val="windowText" lastClr="000000"/>
                </a:solidFill>
              </a:rPr>
              <a:t>Show your support for Women Owned Businesses</a:t>
            </a:r>
          </a:p>
        </p:txBody>
      </p:sp>
      <p:sp>
        <p:nvSpPr>
          <p:cNvPr id="17" name="Google Shape;74;p13">
            <a:extLst>
              <a:ext uri="{FF2B5EF4-FFF2-40B4-BE49-F238E27FC236}">
                <a16:creationId xmlns:a16="http://schemas.microsoft.com/office/drawing/2014/main" id="{A1023BA2-7006-8546-1CC4-C5D74B056939}"/>
              </a:ext>
            </a:extLst>
          </p:cNvPr>
          <p:cNvSpPr txBox="1"/>
          <p:nvPr/>
        </p:nvSpPr>
        <p:spPr>
          <a:xfrm>
            <a:off x="-11350" y="2061916"/>
            <a:ext cx="4118708" cy="4567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 b="1" dirty="0">
                <a:solidFill>
                  <a:sysClr val="windowText" lastClr="000000"/>
                </a:solidFill>
              </a:rPr>
              <a:t>Chip in to fund bonus programs where bonus cards feature Women Owned Businesses!</a:t>
            </a:r>
          </a:p>
          <a:p>
            <a:pPr marL="152400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1200"/>
            </a:pPr>
            <a:r>
              <a:rPr lang="en-US" sz="1200" dirty="0">
                <a:solidFill>
                  <a:sysClr val="windowText" lastClr="000000"/>
                </a:solidFill>
              </a:rPr>
              <a:t>We are looking for a small group of local companies and individuals to chip in a few thousand dollars each to fund a “Shop Local Women Owned Businesses” promotion this March. This program gets our entire community engaged with local shops and restaurants, with a FREE bonus gift incentivizing card purchases that work exclusively at Women Owned Businesses. </a:t>
            </a:r>
          </a:p>
          <a:p>
            <a:pPr marL="152400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1200"/>
            </a:pP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W</a:t>
            </a:r>
            <a:r>
              <a:rPr lang="en-US" sz="1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 need $10k total for the promotion. </a:t>
            </a:r>
            <a:r>
              <a:rPr lang="en-US" sz="1200" dirty="0">
                <a:solidFill>
                  <a:sysClr val="windowText" lastClr="000000"/>
                </a:solidFill>
              </a:rPr>
              <a:t>In exchange for your contribution, you will get your company logo on the bonus gift cards and websites, and lots of press and social media to recognize your community spirit publicly.  </a:t>
            </a:r>
          </a:p>
          <a:p>
            <a:pPr marL="152400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1200"/>
            </a:pPr>
            <a:r>
              <a:rPr lang="en-US" sz="1200" b="1" dirty="0">
                <a:solidFill>
                  <a:sysClr val="windowText" lastClr="000000"/>
                </a:solidFill>
              </a:rPr>
              <a:t>Purchase gifts for your employees: </a:t>
            </a:r>
          </a:p>
          <a:p>
            <a:pPr marL="152400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1200"/>
            </a:pPr>
            <a:r>
              <a:rPr lang="en-US" sz="1200" dirty="0">
                <a:solidFill>
                  <a:sysClr val="windowText" lastClr="000000"/>
                </a:solidFill>
              </a:rPr>
              <a:t>Reward your employees for their hard work, while also encouraging them to support local Women Owned Businesses, by gifting them the </a:t>
            </a:r>
            <a:r>
              <a:rPr lang="en-US" sz="12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Your Gift Card Name Here</a:t>
            </a:r>
            <a:r>
              <a:rPr lang="en-US" sz="1200" dirty="0">
                <a:solidFill>
                  <a:sysClr val="windowText" lastClr="000000"/>
                </a:solidFill>
              </a:rPr>
              <a:t>. </a:t>
            </a:r>
            <a:endParaRPr sz="1200" dirty="0">
              <a:solidFill>
                <a:sysClr val="windowText" lastClr="000000"/>
              </a:solidFill>
            </a:endParaRPr>
          </a:p>
        </p:txBody>
      </p:sp>
      <p:sp>
        <p:nvSpPr>
          <p:cNvPr id="18" name="Google Shape;79;p13">
            <a:extLst>
              <a:ext uri="{FF2B5EF4-FFF2-40B4-BE49-F238E27FC236}">
                <a16:creationId xmlns:a16="http://schemas.microsoft.com/office/drawing/2014/main" id="{9E705682-AD79-85E2-D7AE-FBC9FDCA9B0D}"/>
              </a:ext>
            </a:extLst>
          </p:cNvPr>
          <p:cNvSpPr txBox="1"/>
          <p:nvPr/>
        </p:nvSpPr>
        <p:spPr>
          <a:xfrm>
            <a:off x="217965" y="9485541"/>
            <a:ext cx="3755602" cy="353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Your </a:t>
            </a:r>
            <a:r>
              <a:rPr lang="en-US" sz="1100" dirty="0">
                <a:solidFill>
                  <a:sysClr val="windowText" lastClr="000000"/>
                </a:solidFill>
                <a:highlight>
                  <a:srgbClr val="FFFF00"/>
                </a:highlight>
              </a:rPr>
              <a:t>community card URL</a:t>
            </a:r>
            <a:endParaRPr sz="1100" dirty="0">
              <a:solidFill>
                <a:sysClr val="windowText" lastClr="000000"/>
              </a:solidFill>
              <a:highlight>
                <a:srgbClr val="FFFF00"/>
              </a:highlight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8294D2-5C26-9526-E0D3-30CE4F18460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918"/>
          <a:stretch/>
        </p:blipFill>
        <p:spPr>
          <a:xfrm>
            <a:off x="5132380" y="-391305"/>
            <a:ext cx="2982190" cy="292636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74158101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191</Words>
  <Application>Microsoft Macintosh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18</cp:revision>
  <cp:lastPrinted>2022-06-22T23:41:14Z</cp:lastPrinted>
  <dcterms:modified xsi:type="dcterms:W3CDTF">2023-02-26T18:16:00Z</dcterms:modified>
</cp:coreProperties>
</file>