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0287000" cy="10287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5889"/>
    <a:srgbClr val="CAE2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03"/>
    <p:restoredTop sz="94719"/>
  </p:normalViewPr>
  <p:slideViewPr>
    <p:cSldViewPr snapToGrid="0">
      <p:cViewPr>
        <p:scale>
          <a:sx n="100" d="100"/>
          <a:sy n="100" d="100"/>
        </p:scale>
        <p:origin x="342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1683545"/>
            <a:ext cx="8743950" cy="3581400"/>
          </a:xfrm>
        </p:spPr>
        <p:txBody>
          <a:bodyPr anchor="b"/>
          <a:lstStyle>
            <a:lvl1pPr algn="ctr">
              <a:defRPr sz="67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5875" y="5403057"/>
            <a:ext cx="7715250" cy="2483643"/>
          </a:xfrm>
        </p:spPr>
        <p:txBody>
          <a:bodyPr/>
          <a:lstStyle>
            <a:lvl1pPr marL="0" indent="0" algn="ctr">
              <a:buNone/>
              <a:defRPr sz="2700"/>
            </a:lvl1pPr>
            <a:lvl2pPr marL="514350" indent="0" algn="ctr">
              <a:buNone/>
              <a:defRPr sz="2250"/>
            </a:lvl2pPr>
            <a:lvl3pPr marL="1028700" indent="0" algn="ctr">
              <a:buNone/>
              <a:defRPr sz="2025"/>
            </a:lvl3pPr>
            <a:lvl4pPr marL="1543050" indent="0" algn="ctr">
              <a:buNone/>
              <a:defRPr sz="1800"/>
            </a:lvl4pPr>
            <a:lvl5pPr marL="2057400" indent="0" algn="ctr">
              <a:buNone/>
              <a:defRPr sz="1800"/>
            </a:lvl5pPr>
            <a:lvl6pPr marL="2571750" indent="0" algn="ctr">
              <a:buNone/>
              <a:defRPr sz="1800"/>
            </a:lvl6pPr>
            <a:lvl7pPr marL="3086100" indent="0" algn="ctr">
              <a:buNone/>
              <a:defRPr sz="1800"/>
            </a:lvl7pPr>
            <a:lvl8pPr marL="3600450" indent="0" algn="ctr">
              <a:buNone/>
              <a:defRPr sz="1800"/>
            </a:lvl8pPr>
            <a:lvl9pPr marL="41148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32650-2079-274A-A2A5-884649235631}" type="datetimeFigureOut">
              <a:rPr lang="en-US" smtClean="0"/>
              <a:t>7/4/23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F16F2-71D9-7542-BEED-C54351E34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080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32650-2079-274A-A2A5-884649235631}" type="datetimeFigureOut">
              <a:rPr lang="en-US" smtClean="0"/>
              <a:t>7/4/23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F16F2-71D9-7542-BEED-C54351E34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513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1635" y="547688"/>
            <a:ext cx="2218134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07232" y="547688"/>
            <a:ext cx="6525816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32650-2079-274A-A2A5-884649235631}" type="datetimeFigureOut">
              <a:rPr lang="en-US" smtClean="0"/>
              <a:t>7/4/23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F16F2-71D9-7542-BEED-C54351E34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073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32650-2079-274A-A2A5-884649235631}" type="datetimeFigureOut">
              <a:rPr lang="en-US" smtClean="0"/>
              <a:t>7/4/23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F16F2-71D9-7542-BEED-C54351E34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037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874" y="2564609"/>
            <a:ext cx="8872538" cy="4279106"/>
          </a:xfrm>
        </p:spPr>
        <p:txBody>
          <a:bodyPr anchor="b"/>
          <a:lstStyle>
            <a:lvl1pPr>
              <a:defRPr sz="67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1874" y="6884197"/>
            <a:ext cx="8872538" cy="2250281"/>
          </a:xfrm>
        </p:spPr>
        <p:txBody>
          <a:bodyPr/>
          <a:lstStyle>
            <a:lvl1pPr marL="0" indent="0">
              <a:buNone/>
              <a:defRPr sz="2700">
                <a:solidFill>
                  <a:schemeClr val="tx1"/>
                </a:solidFill>
              </a:defRPr>
            </a:lvl1pPr>
            <a:lvl2pPr marL="51435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2pPr>
            <a:lvl3pPr marL="1028700" indent="0">
              <a:buNone/>
              <a:defRPr sz="2025">
                <a:solidFill>
                  <a:schemeClr val="tx1">
                    <a:tint val="75000"/>
                  </a:schemeClr>
                </a:solidFill>
              </a:defRPr>
            </a:lvl3pPr>
            <a:lvl4pPr marL="15430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057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5717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0861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36004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1148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32650-2079-274A-A2A5-884649235631}" type="datetimeFigureOut">
              <a:rPr lang="en-US" smtClean="0"/>
              <a:t>7/4/23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F16F2-71D9-7542-BEED-C54351E34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824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7231" y="2738438"/>
            <a:ext cx="4371975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794" y="2738438"/>
            <a:ext cx="4371975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32650-2079-274A-A2A5-884649235631}" type="datetimeFigureOut">
              <a:rPr lang="en-US" smtClean="0"/>
              <a:t>7/4/23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F16F2-71D9-7542-BEED-C54351E34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971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71" y="547690"/>
            <a:ext cx="8872538" cy="19883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8572" y="2521745"/>
            <a:ext cx="4351883" cy="123586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250" b="1"/>
            </a:lvl2pPr>
            <a:lvl3pPr marL="1028700" indent="0">
              <a:buNone/>
              <a:defRPr sz="2025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8572" y="3757613"/>
            <a:ext cx="4351883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07794" y="2521745"/>
            <a:ext cx="4373315" cy="123586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250" b="1"/>
            </a:lvl2pPr>
            <a:lvl3pPr marL="1028700" indent="0">
              <a:buNone/>
              <a:defRPr sz="2025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07794" y="3757613"/>
            <a:ext cx="4373315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32650-2079-274A-A2A5-884649235631}" type="datetimeFigureOut">
              <a:rPr lang="en-US" smtClean="0"/>
              <a:t>7/4/23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F16F2-71D9-7542-BEED-C54351E34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5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32650-2079-274A-A2A5-884649235631}" type="datetimeFigureOut">
              <a:rPr lang="en-US" smtClean="0"/>
              <a:t>7/4/23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F16F2-71D9-7542-BEED-C54351E34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066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32650-2079-274A-A2A5-884649235631}" type="datetimeFigureOut">
              <a:rPr lang="en-US" smtClean="0"/>
              <a:t>7/4/23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F16F2-71D9-7542-BEED-C54351E34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01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71" y="685800"/>
            <a:ext cx="3317825" cy="2400300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3315" y="1481140"/>
            <a:ext cx="5207794" cy="7310438"/>
          </a:xfrm>
        </p:spPr>
        <p:txBody>
          <a:bodyPr/>
          <a:lstStyle>
            <a:lvl1pPr>
              <a:defRPr sz="3600"/>
            </a:lvl1pPr>
            <a:lvl2pPr>
              <a:defRPr sz="3150"/>
            </a:lvl2pPr>
            <a:lvl3pPr>
              <a:defRPr sz="2700"/>
            </a:lvl3pPr>
            <a:lvl4pPr>
              <a:defRPr sz="2250"/>
            </a:lvl4pPr>
            <a:lvl5pPr>
              <a:defRPr sz="2250"/>
            </a:lvl5pPr>
            <a:lvl6pPr>
              <a:defRPr sz="2250"/>
            </a:lvl6pPr>
            <a:lvl7pPr>
              <a:defRPr sz="2250"/>
            </a:lvl7pPr>
            <a:lvl8pPr>
              <a:defRPr sz="2250"/>
            </a:lvl8pPr>
            <a:lvl9pPr>
              <a:defRPr sz="22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71" y="3086100"/>
            <a:ext cx="3317825" cy="5717382"/>
          </a:xfrm>
        </p:spPr>
        <p:txBody>
          <a:bodyPr/>
          <a:lstStyle>
            <a:lvl1pPr marL="0" indent="0">
              <a:buNone/>
              <a:defRPr sz="1800"/>
            </a:lvl1pPr>
            <a:lvl2pPr marL="514350" indent="0">
              <a:buNone/>
              <a:defRPr sz="1575"/>
            </a:lvl2pPr>
            <a:lvl3pPr marL="1028700" indent="0">
              <a:buNone/>
              <a:defRPr sz="1350"/>
            </a:lvl3pPr>
            <a:lvl4pPr marL="1543050" indent="0">
              <a:buNone/>
              <a:defRPr sz="1125"/>
            </a:lvl4pPr>
            <a:lvl5pPr marL="2057400" indent="0">
              <a:buNone/>
              <a:defRPr sz="1125"/>
            </a:lvl5pPr>
            <a:lvl6pPr marL="2571750" indent="0">
              <a:buNone/>
              <a:defRPr sz="1125"/>
            </a:lvl6pPr>
            <a:lvl7pPr marL="3086100" indent="0">
              <a:buNone/>
              <a:defRPr sz="1125"/>
            </a:lvl7pPr>
            <a:lvl8pPr marL="3600450" indent="0">
              <a:buNone/>
              <a:defRPr sz="1125"/>
            </a:lvl8pPr>
            <a:lvl9pPr marL="4114800" indent="0">
              <a:buNone/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32650-2079-274A-A2A5-884649235631}" type="datetimeFigureOut">
              <a:rPr lang="en-US" smtClean="0"/>
              <a:t>7/4/23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F16F2-71D9-7542-BEED-C54351E34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946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71" y="685800"/>
            <a:ext cx="3317825" cy="2400300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73315" y="1481140"/>
            <a:ext cx="5207794" cy="7310438"/>
          </a:xfrm>
        </p:spPr>
        <p:txBody>
          <a:bodyPr anchor="t"/>
          <a:lstStyle>
            <a:lvl1pPr marL="0" indent="0">
              <a:buNone/>
              <a:defRPr sz="3600"/>
            </a:lvl1pPr>
            <a:lvl2pPr marL="514350" indent="0">
              <a:buNone/>
              <a:defRPr sz="3150"/>
            </a:lvl2pPr>
            <a:lvl3pPr marL="1028700" indent="0">
              <a:buNone/>
              <a:defRPr sz="2700"/>
            </a:lvl3pPr>
            <a:lvl4pPr marL="1543050" indent="0">
              <a:buNone/>
              <a:defRPr sz="2250"/>
            </a:lvl4pPr>
            <a:lvl5pPr marL="2057400" indent="0">
              <a:buNone/>
              <a:defRPr sz="2250"/>
            </a:lvl5pPr>
            <a:lvl6pPr marL="2571750" indent="0">
              <a:buNone/>
              <a:defRPr sz="2250"/>
            </a:lvl6pPr>
            <a:lvl7pPr marL="3086100" indent="0">
              <a:buNone/>
              <a:defRPr sz="2250"/>
            </a:lvl7pPr>
            <a:lvl8pPr marL="3600450" indent="0">
              <a:buNone/>
              <a:defRPr sz="2250"/>
            </a:lvl8pPr>
            <a:lvl9pPr marL="4114800" indent="0">
              <a:buNone/>
              <a:defRPr sz="225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71" y="3086100"/>
            <a:ext cx="3317825" cy="5717382"/>
          </a:xfrm>
        </p:spPr>
        <p:txBody>
          <a:bodyPr/>
          <a:lstStyle>
            <a:lvl1pPr marL="0" indent="0">
              <a:buNone/>
              <a:defRPr sz="1800"/>
            </a:lvl1pPr>
            <a:lvl2pPr marL="514350" indent="0">
              <a:buNone/>
              <a:defRPr sz="1575"/>
            </a:lvl2pPr>
            <a:lvl3pPr marL="1028700" indent="0">
              <a:buNone/>
              <a:defRPr sz="1350"/>
            </a:lvl3pPr>
            <a:lvl4pPr marL="1543050" indent="0">
              <a:buNone/>
              <a:defRPr sz="1125"/>
            </a:lvl4pPr>
            <a:lvl5pPr marL="2057400" indent="0">
              <a:buNone/>
              <a:defRPr sz="1125"/>
            </a:lvl5pPr>
            <a:lvl6pPr marL="2571750" indent="0">
              <a:buNone/>
              <a:defRPr sz="1125"/>
            </a:lvl6pPr>
            <a:lvl7pPr marL="3086100" indent="0">
              <a:buNone/>
              <a:defRPr sz="1125"/>
            </a:lvl7pPr>
            <a:lvl8pPr marL="3600450" indent="0">
              <a:buNone/>
              <a:defRPr sz="1125"/>
            </a:lvl8pPr>
            <a:lvl9pPr marL="4114800" indent="0">
              <a:buNone/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32650-2079-274A-A2A5-884649235631}" type="datetimeFigureOut">
              <a:rPr lang="en-US" smtClean="0"/>
              <a:t>7/4/23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F16F2-71D9-7542-BEED-C54351E34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542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7231" y="547690"/>
            <a:ext cx="8872538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231" y="2738438"/>
            <a:ext cx="8872538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7231" y="9534527"/>
            <a:ext cx="2314575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32650-2079-274A-A2A5-884649235631}" type="datetimeFigureOut">
              <a:rPr lang="en-US" smtClean="0"/>
              <a:t>7/4/23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07569" y="9534527"/>
            <a:ext cx="3471863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65194" y="9534527"/>
            <a:ext cx="2314575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F16F2-71D9-7542-BEED-C54351E34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421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28700" rtl="0" eaLnBrk="1" latinLnBrk="0" hangingPunct="1">
        <a:lnSpc>
          <a:spcPct val="90000"/>
        </a:lnSpc>
        <a:spcBef>
          <a:spcPct val="0"/>
        </a:spcBef>
        <a:buNone/>
        <a:defRPr sz="49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1028700" rtl="0" eaLnBrk="1" latinLnBrk="0" hangingPunct="1">
        <a:lnSpc>
          <a:spcPct val="90000"/>
        </a:lnSpc>
        <a:spcBef>
          <a:spcPts val="1125"/>
        </a:spcBef>
        <a:buFont typeface="Arial" panose="020B0604020202020204" pitchFamily="34" charset="0"/>
        <a:buChar char="•"/>
        <a:defRPr sz="3150" kern="1200">
          <a:solidFill>
            <a:schemeClr val="tx1"/>
          </a:solidFill>
          <a:latin typeface="+mn-lt"/>
          <a:ea typeface="+mn-ea"/>
          <a:cs typeface="+mn-cs"/>
        </a:defRPr>
      </a:lvl1pPr>
      <a:lvl2pPr marL="7715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2858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3pPr>
      <a:lvl4pPr marL="18002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3145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8289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3432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8576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3719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0861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1148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4B2FE-BBDC-A3E3-9538-5D1B3D6882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5" name="Picture 4" descr="A picture containing text, cartoon, flag, screenshot&#10;&#10;Description automatically generated">
            <a:extLst>
              <a:ext uri="{FF2B5EF4-FFF2-40B4-BE49-F238E27FC236}">
                <a16:creationId xmlns:a16="http://schemas.microsoft.com/office/drawing/2014/main" id="{262008A8-E0CE-4965-090D-8AC5C89183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287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078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illustration, animated cartoon, cartoon&#10;&#10;Description automatically generated">
            <a:extLst>
              <a:ext uri="{FF2B5EF4-FFF2-40B4-BE49-F238E27FC236}">
                <a16:creationId xmlns:a16="http://schemas.microsoft.com/office/drawing/2014/main" id="{9079D3C1-B97C-DC6E-F89A-95097156C1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287000" cy="10287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3B1BBE6-E085-5461-544E-EEC7EE04EA5F}"/>
              </a:ext>
            </a:extLst>
          </p:cNvPr>
          <p:cNvSpPr txBox="1"/>
          <p:nvPr/>
        </p:nvSpPr>
        <p:spPr>
          <a:xfrm>
            <a:off x="458537" y="3183764"/>
            <a:ext cx="526983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/>
              <a:t>CELEBRATE BY SENDING A </a:t>
            </a:r>
            <a:br>
              <a:rPr lang="en-US" sz="3200" b="1" dirty="0"/>
            </a:br>
            <a:r>
              <a:rPr lang="en-US" sz="3200" b="1" dirty="0"/>
              <a:t>_______ COMMUNITY CARD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65061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73375-2584-CC6F-A920-964982CA5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collage of people&#10;&#10;Description automatically generated with medium confidence">
            <a:extLst>
              <a:ext uri="{FF2B5EF4-FFF2-40B4-BE49-F238E27FC236}">
                <a16:creationId xmlns:a16="http://schemas.microsoft.com/office/drawing/2014/main" id="{410E8463-CCAC-6E04-3014-0698C124D6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0287000" cy="1028700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AAEE734-EEF7-A397-20FD-5051E2F1DF65}"/>
              </a:ext>
            </a:extLst>
          </p:cNvPr>
          <p:cNvSpPr txBox="1"/>
          <p:nvPr/>
        </p:nvSpPr>
        <p:spPr>
          <a:xfrm>
            <a:off x="4641453" y="547690"/>
            <a:ext cx="572571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SUPPORT BLACK OWNED BUSINESSES BY SENDING A </a:t>
            </a:r>
            <a:br>
              <a:rPr lang="en-US" sz="3600" b="1" dirty="0">
                <a:solidFill>
                  <a:schemeClr val="bg1"/>
                </a:solidFill>
              </a:rPr>
            </a:br>
            <a:r>
              <a:rPr lang="en-US" sz="3600" b="1" dirty="0">
                <a:solidFill>
                  <a:schemeClr val="bg1"/>
                </a:solidFill>
              </a:rPr>
              <a:t>_______ COMMUNITY CARD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893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7DBCA-D51F-F8A8-55B2-B4FA2D20D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text, snack&#10;&#10;Description automatically generated">
            <a:extLst>
              <a:ext uri="{FF2B5EF4-FFF2-40B4-BE49-F238E27FC236}">
                <a16:creationId xmlns:a16="http://schemas.microsoft.com/office/drawing/2014/main" id="{43060982-5CE7-ED43-22AA-43F61DEF0A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0287000" cy="10287000"/>
          </a:xfrm>
        </p:spPr>
      </p:pic>
    </p:spTree>
    <p:extLst>
      <p:ext uri="{BB962C8B-B14F-4D97-AF65-F5344CB8AC3E}">
        <p14:creationId xmlns:p14="http://schemas.microsoft.com/office/powerpoint/2010/main" val="2573279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F950A-8B10-85D7-73A0-D63E36493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text, poster, graphic design, graphics&#10;&#10;Description automatically generated">
            <a:extLst>
              <a:ext uri="{FF2B5EF4-FFF2-40B4-BE49-F238E27FC236}">
                <a16:creationId xmlns:a16="http://schemas.microsoft.com/office/drawing/2014/main" id="{CFA97191-75E2-1DA6-5C33-D9D7F57769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0287000" cy="1028700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DE5D97A-5131-7112-20BE-93453657276D}"/>
              </a:ext>
            </a:extLst>
          </p:cNvPr>
          <p:cNvSpPr txBox="1"/>
          <p:nvPr/>
        </p:nvSpPr>
        <p:spPr>
          <a:xfrm>
            <a:off x="895350" y="9181879"/>
            <a:ext cx="51435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305889"/>
                </a:solidFill>
              </a:rPr>
              <a:t>SHOW YOUR APPRECIATION BY GIFTING A </a:t>
            </a:r>
          </a:p>
          <a:p>
            <a:r>
              <a:rPr lang="en-US" sz="1800" b="1" dirty="0">
                <a:solidFill>
                  <a:srgbClr val="305889"/>
                </a:solidFill>
              </a:rPr>
              <a:t>_______ COMMUNITY CARD</a:t>
            </a:r>
            <a:endParaRPr lang="en-US" sz="1800" dirty="0">
              <a:solidFill>
                <a:srgbClr val="3058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589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84FE9-0D16-61CA-B33E-838301381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text, screenshot, graphic design, font&#10;&#10;Description automatically generated">
            <a:extLst>
              <a:ext uri="{FF2B5EF4-FFF2-40B4-BE49-F238E27FC236}">
                <a16:creationId xmlns:a16="http://schemas.microsoft.com/office/drawing/2014/main" id="{698F1F6B-F8B6-2248-4336-6063BE79EE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0287000" cy="10287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A7F349D-D435-C1A5-A564-CDCE7CEE51B2}"/>
              </a:ext>
            </a:extLst>
          </p:cNvPr>
          <p:cNvSpPr txBox="1"/>
          <p:nvPr/>
        </p:nvSpPr>
        <p:spPr>
          <a:xfrm>
            <a:off x="228600" y="7365779"/>
            <a:ext cx="55245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CELEBRATE YOUR ROOTS WITH A _______ COMMUNITY CARD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4443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 2013 - 2022">
  <a:themeElements>
    <a:clrScheme name="Office Theme 2013 -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 2013 -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 2013 -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28</TotalTime>
  <Words>37</Words>
  <Application>Microsoft Macintosh PowerPoint</Application>
  <PresentationFormat>Custom</PresentationFormat>
  <Paragraphs>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 2013 - 2022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CARLOS Y DIAZ QUINONES</dc:creator>
  <cp:lastModifiedBy>CARLOS Y DIAZ QUINONES</cp:lastModifiedBy>
  <cp:revision>1</cp:revision>
  <dcterms:created xsi:type="dcterms:W3CDTF">2023-07-04T18:35:17Z</dcterms:created>
  <dcterms:modified xsi:type="dcterms:W3CDTF">2023-07-04T19:03:43Z</dcterms:modified>
</cp:coreProperties>
</file>