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72" r:id="rId2"/>
  </p:sldIdLst>
  <p:sldSz cx="7772400" cy="10058400"/>
  <p:notesSz cx="7077075" cy="93630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A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79" d="100"/>
          <a:sy n="79" d="100"/>
        </p:scale>
        <p:origin x="2936" y="22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703263"/>
            <a:ext cx="2711450" cy="3509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0" tIns="93920" rIns="93920" bIns="9392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iagram, text&#10;&#10;Description automatically generated">
            <a:extLst>
              <a:ext uri="{FF2B5EF4-FFF2-40B4-BE49-F238E27FC236}">
                <a16:creationId xmlns:a16="http://schemas.microsoft.com/office/drawing/2014/main" id="{76F1BB56-2059-9CAD-189D-3A3FDFB5F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5" name="Google Shape;68;p13">
            <a:extLst>
              <a:ext uri="{FF2B5EF4-FFF2-40B4-BE49-F238E27FC236}">
                <a16:creationId xmlns:a16="http://schemas.microsoft.com/office/drawing/2014/main" id="{B9D746FF-D65A-03BC-9533-0481F1DC1A9B}"/>
              </a:ext>
            </a:extLst>
          </p:cNvPr>
          <p:cNvSpPr/>
          <p:nvPr/>
        </p:nvSpPr>
        <p:spPr>
          <a:xfrm>
            <a:off x="6473100" y="8559725"/>
            <a:ext cx="1108200" cy="10653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9;p13">
            <a:extLst>
              <a:ext uri="{FF2B5EF4-FFF2-40B4-BE49-F238E27FC236}">
                <a16:creationId xmlns:a16="http://schemas.microsoft.com/office/drawing/2014/main" id="{9988C2BE-9A30-518C-E188-00E4ED049206}"/>
              </a:ext>
            </a:extLst>
          </p:cNvPr>
          <p:cNvSpPr txBox="1"/>
          <p:nvPr/>
        </p:nvSpPr>
        <p:spPr>
          <a:xfrm>
            <a:off x="6719638" y="8701131"/>
            <a:ext cx="6150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rgbClr val="FFFF00"/>
                </a:highlight>
              </a:rPr>
              <a:t>Your logo here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8" name="Google Shape;72;p13">
            <a:extLst>
              <a:ext uri="{FF2B5EF4-FFF2-40B4-BE49-F238E27FC236}">
                <a16:creationId xmlns:a16="http://schemas.microsoft.com/office/drawing/2014/main" id="{DF06DA6D-B6EC-8F07-578C-B5A03C98646F}"/>
              </a:ext>
            </a:extLst>
          </p:cNvPr>
          <p:cNvSpPr txBox="1"/>
          <p:nvPr/>
        </p:nvSpPr>
        <p:spPr>
          <a:xfrm>
            <a:off x="70900" y="1452250"/>
            <a:ext cx="8624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/>
              <a:t>Appreciate teachers &amp; coaches while supporting local businesses</a:t>
            </a:r>
            <a:endParaRPr sz="1300" dirty="0"/>
          </a:p>
        </p:txBody>
      </p:sp>
      <p:sp>
        <p:nvSpPr>
          <p:cNvPr id="9" name="Google Shape;73;p13">
            <a:extLst>
              <a:ext uri="{FF2B5EF4-FFF2-40B4-BE49-F238E27FC236}">
                <a16:creationId xmlns:a16="http://schemas.microsoft.com/office/drawing/2014/main" id="{9CA22FFA-1B2D-8457-140A-25A866F864AB}"/>
              </a:ext>
            </a:extLst>
          </p:cNvPr>
          <p:cNvSpPr txBox="1"/>
          <p:nvPr/>
        </p:nvSpPr>
        <p:spPr>
          <a:xfrm>
            <a:off x="302409" y="1837150"/>
            <a:ext cx="3355223" cy="830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</a:pPr>
            <a:r>
              <a:rPr lang="en-US" sz="1400" b="1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Give teachers, coaches </a:t>
            </a:r>
            <a:r>
              <a:rPr lang="en-US" b="1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and school staff a</a:t>
            </a:r>
            <a:r>
              <a:rPr lang="en-US" sz="1400" b="1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 gift they’ll love and will find truly useful! </a:t>
            </a:r>
          </a:p>
        </p:txBody>
      </p:sp>
      <p:sp>
        <p:nvSpPr>
          <p:cNvPr id="10" name="Google Shape;74;p13">
            <a:extLst>
              <a:ext uri="{FF2B5EF4-FFF2-40B4-BE49-F238E27FC236}">
                <a16:creationId xmlns:a16="http://schemas.microsoft.com/office/drawing/2014/main" id="{5E963294-7ED4-344E-80DC-0B70C2487167}"/>
              </a:ext>
            </a:extLst>
          </p:cNvPr>
          <p:cNvSpPr txBox="1"/>
          <p:nvPr/>
        </p:nvSpPr>
        <p:spPr>
          <a:xfrm>
            <a:off x="169349" y="2584712"/>
            <a:ext cx="3621345" cy="5039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R="0"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</a:pPr>
            <a:r>
              <a:rPr lang="en-US" sz="1200" b="1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More personal than cash, but just as versatile. As unique as our community.</a:t>
            </a:r>
          </a:p>
          <a:p>
            <a:pPr marL="457200" marR="0" lvl="0" indent="-45720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Recipients can use their Community Gift Cards for dinner out, coffee, salons, services, boutiques and more – all in our area</a:t>
            </a:r>
          </a:p>
          <a:p>
            <a:pPr marL="457200" marR="0" lvl="0" indent="-45720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Multi-use card allows card holders to choose  old favorites, try someplace new or both!</a:t>
            </a:r>
          </a:p>
          <a:p>
            <a:pPr marR="0"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</a:pPr>
            <a:endParaRPr lang="en-US" sz="1100" dirty="0">
              <a:solidFill>
                <a:schemeClr val="tx1"/>
              </a:solidFill>
              <a:latin typeface="+mj-lt"/>
              <a:ea typeface="Roboto"/>
              <a:cs typeface="Calibri" panose="020F0502020204030204" pitchFamily="34" charset="0"/>
              <a:sym typeface="Roboto"/>
            </a:endParaRPr>
          </a:p>
          <a:p>
            <a:pPr marR="0"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</a:pPr>
            <a:r>
              <a:rPr lang="en-US" sz="1200" b="1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Supports our “shop local movement” and give back.</a:t>
            </a:r>
          </a:p>
          <a:p>
            <a:pPr marL="457200" marR="0" lvl="0" indent="-45720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Small businesses support our schools, sports teams and local events. They need our support now to recover from the pandemic</a:t>
            </a:r>
            <a:endParaRPr lang="en-US" sz="1600" dirty="0">
              <a:solidFill>
                <a:schemeClr val="tx1"/>
              </a:solidFill>
              <a:latin typeface="+mj-lt"/>
              <a:ea typeface="Roboto"/>
              <a:cs typeface="Calibri" panose="020F0502020204030204" pitchFamily="34" charset="0"/>
              <a:sym typeface="Roboto"/>
            </a:endParaRPr>
          </a:p>
          <a:p>
            <a:pPr marR="0"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</a:pPr>
            <a:endParaRPr lang="en-US" sz="1100" dirty="0">
              <a:solidFill>
                <a:schemeClr val="tx1"/>
              </a:solidFill>
              <a:latin typeface="+mj-lt"/>
              <a:ea typeface="Roboto"/>
              <a:cs typeface="Calibri" panose="020F0502020204030204" pitchFamily="34" charset="0"/>
              <a:sym typeface="Roboto"/>
            </a:endParaRPr>
          </a:p>
          <a:p>
            <a:pPr marR="0" lvl="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</a:pPr>
            <a:r>
              <a:rPr lang="en-US" sz="1200" b="1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Community Gift Cards are simple to purchase &amp; deliver online or in person</a:t>
            </a:r>
          </a:p>
          <a:p>
            <a:pPr marL="457200" marR="0" lvl="0" indent="-45720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Perfect for the busy beginning of school year timeframe. </a:t>
            </a:r>
          </a:p>
          <a:p>
            <a:pPr marL="457200" marR="0" lvl="0" indent="-457200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+mj-lt"/>
                <a:ea typeface="Roboto"/>
                <a:cs typeface="Calibri" panose="020F0502020204030204" pitchFamily="34" charset="0"/>
                <a:sym typeface="Roboto"/>
              </a:rPr>
              <a:t>Put a notice in your school bulletin to remind parents to purchase gift cards.</a:t>
            </a:r>
            <a:endParaRPr lang="en-US" sz="1600" dirty="0">
              <a:solidFill>
                <a:schemeClr val="tx1"/>
              </a:solidFill>
              <a:latin typeface="+mj-lt"/>
              <a:ea typeface="Roboto"/>
              <a:cs typeface="Calibri" panose="020F0502020204030204" pitchFamily="34" charset="0"/>
              <a:sym typeface="Roboto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11" name="Google Shape;78;p13">
            <a:extLst>
              <a:ext uri="{FF2B5EF4-FFF2-40B4-BE49-F238E27FC236}">
                <a16:creationId xmlns:a16="http://schemas.microsoft.com/office/drawing/2014/main" id="{3575A382-5A24-00E3-2F3C-BF921D2A5CBE}"/>
              </a:ext>
            </a:extLst>
          </p:cNvPr>
          <p:cNvSpPr txBox="1"/>
          <p:nvPr/>
        </p:nvSpPr>
        <p:spPr>
          <a:xfrm>
            <a:off x="4549875" y="8344555"/>
            <a:ext cx="2073600" cy="523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Name and title yourname@youremail.com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  <p:sp>
        <p:nvSpPr>
          <p:cNvPr id="12" name="Google Shape;79;p13">
            <a:extLst>
              <a:ext uri="{FF2B5EF4-FFF2-40B4-BE49-F238E27FC236}">
                <a16:creationId xmlns:a16="http://schemas.microsoft.com/office/drawing/2014/main" id="{A5E00C50-9E95-F7E4-B053-AEC1245ABD23}"/>
              </a:ext>
            </a:extLst>
          </p:cNvPr>
          <p:cNvSpPr txBox="1"/>
          <p:nvPr/>
        </p:nvSpPr>
        <p:spPr>
          <a:xfrm>
            <a:off x="4574145" y="9297672"/>
            <a:ext cx="2933400" cy="523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Your organization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name here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Google Shape;80;p13">
            <a:extLst>
              <a:ext uri="{FF2B5EF4-FFF2-40B4-BE49-F238E27FC236}">
                <a16:creationId xmlns:a16="http://schemas.microsoft.com/office/drawing/2014/main" id="{E1F9C01D-883A-4E65-C30B-6657955ADE1C}"/>
              </a:ext>
            </a:extLst>
          </p:cNvPr>
          <p:cNvSpPr/>
          <p:nvPr/>
        </p:nvSpPr>
        <p:spPr>
          <a:xfrm>
            <a:off x="4628325" y="3696413"/>
            <a:ext cx="2776500" cy="1474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highlight>
                  <a:srgbClr val="FFFF00"/>
                </a:highlight>
              </a:rPr>
              <a:t>Your card image here</a:t>
            </a:r>
            <a:endParaRPr dirty="0">
              <a:highlight>
                <a:srgbClr val="FFFF00"/>
              </a:highlight>
            </a:endParaRPr>
          </a:p>
        </p:txBody>
      </p:sp>
      <p:sp>
        <p:nvSpPr>
          <p:cNvPr id="14" name="Google Shape;71;p13">
            <a:extLst>
              <a:ext uri="{FF2B5EF4-FFF2-40B4-BE49-F238E27FC236}">
                <a16:creationId xmlns:a16="http://schemas.microsoft.com/office/drawing/2014/main" id="{35E1E095-1790-E60C-8E69-EA6FE5D0C683}"/>
              </a:ext>
            </a:extLst>
          </p:cNvPr>
          <p:cNvSpPr txBox="1"/>
          <p:nvPr/>
        </p:nvSpPr>
        <p:spPr>
          <a:xfrm>
            <a:off x="70900" y="1090075"/>
            <a:ext cx="46632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/>
              <a:t>Welcome Back to School!</a:t>
            </a:r>
            <a:endParaRPr sz="2400" b="1" dirty="0"/>
          </a:p>
        </p:txBody>
      </p:sp>
      <p:sp>
        <p:nvSpPr>
          <p:cNvPr id="15" name="Google Shape;79;p13">
            <a:extLst>
              <a:ext uri="{FF2B5EF4-FFF2-40B4-BE49-F238E27FC236}">
                <a16:creationId xmlns:a16="http://schemas.microsoft.com/office/drawing/2014/main" id="{A83F8A96-73D6-B1B6-79E0-BD30F874D1ED}"/>
              </a:ext>
            </a:extLst>
          </p:cNvPr>
          <p:cNvSpPr txBox="1"/>
          <p:nvPr/>
        </p:nvSpPr>
        <p:spPr>
          <a:xfrm>
            <a:off x="2184845" y="9532431"/>
            <a:ext cx="1835612" cy="35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Your </a:t>
            </a:r>
            <a:r>
              <a:rPr lang="en-US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community card URL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254713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181</Words>
  <Application>Microsoft Macintosh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9</cp:revision>
  <cp:lastPrinted>2022-06-22T23:41:14Z</cp:lastPrinted>
  <dcterms:modified xsi:type="dcterms:W3CDTF">2023-08-07T19:27:53Z</dcterms:modified>
</cp:coreProperties>
</file>