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7772400" cy="100584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79" d="100"/>
          <a:sy n="79" d="100"/>
        </p:scale>
        <p:origin x="2936" y="2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03263"/>
            <a:ext cx="27114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0" tIns="93920" rIns="93920" bIns="9392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703263"/>
            <a:ext cx="2709863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0" tIns="93920" rIns="93920" bIns="939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36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mailto:yourname@youre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yiftee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5400000">
            <a:off x="4197900" y="6485625"/>
            <a:ext cx="3710100" cy="34755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42214" y="6310990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993650" y="1499200"/>
            <a:ext cx="1225800" cy="11940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740000" y="1270950"/>
            <a:ext cx="1733100" cy="16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84850" y="992950"/>
            <a:ext cx="2243400" cy="2206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404586" y="6064340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173897" y="5859312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4287225" y="2410150"/>
            <a:ext cx="4228800" cy="3831900"/>
          </a:xfrm>
          <a:prstGeom prst="round2SameRect">
            <a:avLst>
              <a:gd name="adj1" fmla="val 16667"/>
              <a:gd name="adj2" fmla="val 14299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150" y="-18400"/>
            <a:ext cx="7790850" cy="1193994"/>
          </a:xfrm>
          <a:prstGeom prst="flowChartDocument">
            <a:avLst/>
          </a:prstGeom>
          <a:solidFill>
            <a:srgbClr val="F37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648" y="-128700"/>
            <a:ext cx="2933400" cy="29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1799400"/>
            <a:ext cx="4119000" cy="5586900"/>
          </a:xfrm>
          <a:prstGeom prst="round1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72025" y="2774813"/>
            <a:ext cx="30891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Fuels the “Shop Local” movement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and supports your local economy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25" y="-1011775"/>
            <a:ext cx="5769001" cy="3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25" y="84925"/>
            <a:ext cx="1733100" cy="99010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6473100" y="8559725"/>
            <a:ext cx="1108200" cy="106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719638" y="8701131"/>
            <a:ext cx="61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Your logo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798950" y="6940572"/>
            <a:ext cx="3086723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     Email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sales@yiftee.com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for more info on bulk purchases.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70900" y="1090075"/>
            <a:ext cx="4786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Hospitality, Hotels &amp; Restaurants</a:t>
            </a:r>
            <a:endParaRPr sz="2200" b="1"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70900" y="1452250"/>
            <a:ext cx="4280675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Engage your community in supporting local business </a:t>
            </a:r>
            <a:endParaRPr sz="1300" dirty="0"/>
          </a:p>
        </p:txBody>
      </p:sp>
      <p:sp>
        <p:nvSpPr>
          <p:cNvPr id="73" name="Google Shape;73;p13"/>
          <p:cNvSpPr txBox="1"/>
          <p:nvPr/>
        </p:nvSpPr>
        <p:spPr>
          <a:xfrm>
            <a:off x="28464" y="1843667"/>
            <a:ext cx="389172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Welcome New Guests, Appreciate Repeat Visitors, Recover from Snafus</a:t>
            </a:r>
            <a:endParaRPr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3676" y="2488453"/>
            <a:ext cx="4235501" cy="533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Are you looking for a unique way to welcome new guests to your hotel or restaurant?</a:t>
            </a:r>
            <a:endParaRPr sz="1200" b="1" dirty="0">
              <a:solidFill>
                <a:sysClr val="windowText" lastClr="000000"/>
              </a:solidFill>
            </a:endParaRP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See the delight when you hand them a personalized Community Card upon arrival to try out some one-of-a-kind local spots, </a:t>
            </a:r>
            <a:r>
              <a:rPr lang="en-US" sz="1200" i="1" dirty="0">
                <a:solidFill>
                  <a:sysClr val="windowText" lastClr="000000"/>
                </a:solidFill>
              </a:rPr>
              <a:t>including yours</a:t>
            </a: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Community Gift Cards have something for everyone and show that you care about local businesses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Demonstrate to your loyal guests that you value their business</a:t>
            </a:r>
          </a:p>
          <a:p>
            <a:pPr marL="1524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Surprise repeat visitors with your unexpected gratitude</a:t>
            </a:r>
          </a:p>
          <a:p>
            <a:pPr marL="1524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Yiftee sends monthly reminders for recipients to spend the cards – also reminding them of your generosity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Stuff happens! Room not ready, fly in soup?</a:t>
            </a:r>
            <a:endParaRPr sz="1200" b="1" dirty="0">
              <a:solidFill>
                <a:sysClr val="windowText" lastClr="000000"/>
              </a:solidFill>
            </a:endParaRPr>
          </a:p>
          <a:p>
            <a:pPr marL="1524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Give your guest a Community Card to show you care about their experience and want to make it right</a:t>
            </a:r>
          </a:p>
          <a:p>
            <a:pPr marL="152400" lvl="0"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No Fees on your purchase, plus you’ll get a free account where you can send gifts whenever you’d like and run reports.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7480275"/>
            <a:ext cx="4119000" cy="2578200"/>
          </a:xfrm>
          <a:prstGeom prst="round1Rect">
            <a:avLst>
              <a:gd name="adj" fmla="val 16667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85675" y="7535141"/>
            <a:ext cx="3363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</a:rPr>
              <a:t>A Community eGift Card is:</a:t>
            </a:r>
            <a:endParaRPr sz="1600" dirty="0"/>
          </a:p>
        </p:txBody>
      </p:sp>
      <p:sp>
        <p:nvSpPr>
          <p:cNvPr id="78" name="Google Shape;78;p13"/>
          <p:cNvSpPr txBox="1"/>
          <p:nvPr/>
        </p:nvSpPr>
        <p:spPr>
          <a:xfrm>
            <a:off x="4315200" y="7986275"/>
            <a:ext cx="23281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ysClr val="windowText" lastClr="000000"/>
                </a:solidFill>
              </a:rPr>
              <a:t>Your local contact is:</a:t>
            </a:r>
            <a:endParaRPr b="1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and title </a:t>
            </a: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  <a:hlinkClick r:id="rId7"/>
              </a:rPr>
              <a:t>yourname@youremail.com</a:t>
            </a: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Brought to you 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organization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here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4628325" y="3696413"/>
            <a:ext cx="2776500" cy="147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Your card image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821225" y="5309263"/>
            <a:ext cx="2390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lt1"/>
                </a:solidFill>
              </a:rPr>
              <a:t>Branding and marketing</a:t>
            </a:r>
            <a:endParaRPr sz="15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opportunities available!</a:t>
            </a:r>
          </a:p>
        </p:txBody>
      </p:sp>
      <p:sp>
        <p:nvSpPr>
          <p:cNvPr id="82" name="Google Shape;82;p13"/>
          <p:cNvSpPr txBox="1"/>
          <p:nvPr/>
        </p:nvSpPr>
        <p:spPr>
          <a:xfrm>
            <a:off x="5146961" y="6505612"/>
            <a:ext cx="239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NEXT STEPS 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1" name="Google Shape;55;p13">
            <a:extLst>
              <a:ext uri="{FF2B5EF4-FFF2-40B4-BE49-F238E27FC236}">
                <a16:creationId xmlns:a16="http://schemas.microsoft.com/office/drawing/2014/main" id="{672F12EA-26CA-AFDB-FF2C-79BFAD7076E1}"/>
              </a:ext>
            </a:extLst>
          </p:cNvPr>
          <p:cNvSpPr/>
          <p:nvPr/>
        </p:nvSpPr>
        <p:spPr>
          <a:xfrm>
            <a:off x="-719342" y="9787159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9;p13">
            <a:extLst>
              <a:ext uri="{FF2B5EF4-FFF2-40B4-BE49-F238E27FC236}">
                <a16:creationId xmlns:a16="http://schemas.microsoft.com/office/drawing/2014/main" id="{1B5EF473-ED64-B123-15C4-1165A9CD4179}"/>
              </a:ext>
            </a:extLst>
          </p:cNvPr>
          <p:cNvSpPr/>
          <p:nvPr/>
        </p:nvSpPr>
        <p:spPr>
          <a:xfrm>
            <a:off x="-956970" y="9540509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F34CCB51-DC8C-0A88-EFEA-22BB5E93C64E}"/>
              </a:ext>
            </a:extLst>
          </p:cNvPr>
          <p:cNvSpPr/>
          <p:nvPr/>
        </p:nvSpPr>
        <p:spPr>
          <a:xfrm>
            <a:off x="-1187659" y="9335481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50344" y="7866100"/>
            <a:ext cx="3928500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A simple eGift Card that can only be used at our </a:t>
            </a:r>
            <a:r>
              <a:rPr lang="en" sz="1200" u="sng" dirty="0">
                <a:solidFill>
                  <a:srgbClr val="FFFFFF"/>
                </a:solidFill>
              </a:rPr>
              <a:t>local</a:t>
            </a:r>
            <a:r>
              <a:rPr lang="en" sz="1200" dirty="0">
                <a:solidFill>
                  <a:srgbClr val="FFFFFF"/>
                </a:solidFill>
              </a:rPr>
              <a:t> shops, restaurants, services and entertainment spots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They are purchased online and delivered via email or print with your personal message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Learn more &amp; purchase here: </a:t>
            </a:r>
            <a:r>
              <a:rPr lang="en" sz="1200" dirty="0">
                <a:solidFill>
                  <a:schemeClr val="dk1"/>
                </a:solidFill>
                <a:highlight>
                  <a:srgbClr val="FFFF00"/>
                </a:highlight>
              </a:rPr>
              <a:t>your community card URL goes here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4A19-F273-7B40-9F91-C4776E3E0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12" t="614" r="-7712" b="-614"/>
          <a:stretch/>
        </p:blipFill>
        <p:spPr>
          <a:xfrm>
            <a:off x="4911144" y="-176277"/>
            <a:ext cx="3663660" cy="30285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131793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281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Emanuel Pérez Soto</dc:creator>
  <cp:lastModifiedBy>Microsoft Office User</cp:lastModifiedBy>
  <cp:revision>11</cp:revision>
  <cp:lastPrinted>2022-06-22T23:41:14Z</cp:lastPrinted>
  <dcterms:modified xsi:type="dcterms:W3CDTF">2024-03-18T16:34:26Z</dcterms:modified>
</cp:coreProperties>
</file>