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5240000" cy="8572500"/>
  <p:notesSz cx="15240000" cy="8572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AB8"/>
    <a:srgbClr val="B03939"/>
    <a:srgbClr val="E2C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6"/>
    <p:restoredTop sz="94674"/>
  </p:normalViewPr>
  <p:slideViewPr>
    <p:cSldViewPr>
      <p:cViewPr>
        <p:scale>
          <a:sx n="60" d="100"/>
          <a:sy n="60" d="100"/>
        </p:scale>
        <p:origin x="1936" y="12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657475"/>
            <a:ext cx="12954000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800600"/>
            <a:ext cx="10668000" cy="214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rgbClr val="B5E3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rgbClr val="B5E3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rgbClr val="B5E3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240000" cy="8572500"/>
          </a:xfrm>
          <a:custGeom>
            <a:avLst/>
            <a:gdLst/>
            <a:ahLst/>
            <a:cxnLst/>
            <a:rect l="l" t="t" r="r" b="b"/>
            <a:pathLst>
              <a:path w="15240000" h="8572500">
                <a:moveTo>
                  <a:pt x="15239998" y="8572499"/>
                </a:moveTo>
                <a:lnTo>
                  <a:pt x="0" y="8572499"/>
                </a:lnTo>
                <a:lnTo>
                  <a:pt x="0" y="0"/>
                </a:lnTo>
                <a:lnTo>
                  <a:pt x="15239998" y="0"/>
                </a:lnTo>
                <a:lnTo>
                  <a:pt x="15239998" y="8572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8723" y="1191322"/>
            <a:ext cx="10642553" cy="415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rgbClr val="B5E3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1971675"/>
            <a:ext cx="137160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0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87771" cy="85724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05324" y="384851"/>
            <a:ext cx="2280920" cy="3975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210" dirty="0">
                <a:solidFill>
                  <a:srgbClr val="FFFFFF"/>
                </a:solidFill>
              </a:rPr>
              <a:t>Did</a:t>
            </a:r>
            <a:r>
              <a:rPr sz="2400" spc="-75" dirty="0">
                <a:solidFill>
                  <a:srgbClr val="FFFFFF"/>
                </a:solidFill>
              </a:rPr>
              <a:t> </a:t>
            </a:r>
            <a:r>
              <a:rPr sz="2400" spc="175" dirty="0">
                <a:solidFill>
                  <a:srgbClr val="FFFFFF"/>
                </a:solidFill>
              </a:rPr>
              <a:t>you</a:t>
            </a:r>
            <a:r>
              <a:rPr sz="2400" spc="-75" dirty="0">
                <a:solidFill>
                  <a:srgbClr val="FFFFFF"/>
                </a:solidFill>
              </a:rPr>
              <a:t> </a:t>
            </a:r>
            <a:r>
              <a:rPr sz="2400" spc="175" dirty="0">
                <a:solidFill>
                  <a:srgbClr val="FFFFFF"/>
                </a:solidFill>
              </a:rPr>
              <a:t>know?</a:t>
            </a:r>
            <a:endParaRPr sz="2400" dirty="0"/>
          </a:p>
        </p:txBody>
      </p:sp>
      <p:sp>
        <p:nvSpPr>
          <p:cNvPr id="6" name="object 6"/>
          <p:cNvSpPr/>
          <p:nvPr/>
        </p:nvSpPr>
        <p:spPr>
          <a:xfrm>
            <a:off x="10849521" y="7371950"/>
            <a:ext cx="1268730" cy="1200785"/>
          </a:xfrm>
          <a:custGeom>
            <a:avLst/>
            <a:gdLst/>
            <a:ahLst/>
            <a:cxnLst/>
            <a:rect l="l" t="t" r="r" b="b"/>
            <a:pathLst>
              <a:path w="1268729" h="1200784">
                <a:moveTo>
                  <a:pt x="751314" y="361630"/>
                </a:moveTo>
                <a:lnTo>
                  <a:pt x="714401" y="333601"/>
                </a:lnTo>
                <a:lnTo>
                  <a:pt x="688973" y="296830"/>
                </a:lnTo>
                <a:lnTo>
                  <a:pt x="676018" y="254534"/>
                </a:lnTo>
                <a:lnTo>
                  <a:pt x="676520" y="209933"/>
                </a:lnTo>
                <a:lnTo>
                  <a:pt x="691465" y="166244"/>
                </a:lnTo>
                <a:lnTo>
                  <a:pt x="719434" y="129504"/>
                </a:lnTo>
                <a:lnTo>
                  <a:pt x="756203" y="104254"/>
                </a:lnTo>
                <a:lnTo>
                  <a:pt x="798549" y="91465"/>
                </a:lnTo>
                <a:lnTo>
                  <a:pt x="843251" y="92113"/>
                </a:lnTo>
                <a:lnTo>
                  <a:pt x="899977" y="116958"/>
                </a:lnTo>
                <a:lnTo>
                  <a:pt x="949426" y="171968"/>
                </a:lnTo>
                <a:lnTo>
                  <a:pt x="962382" y="214264"/>
                </a:lnTo>
                <a:lnTo>
                  <a:pt x="961880" y="258865"/>
                </a:lnTo>
                <a:lnTo>
                  <a:pt x="946934" y="302554"/>
                </a:lnTo>
                <a:lnTo>
                  <a:pt x="918965" y="339294"/>
                </a:lnTo>
                <a:lnTo>
                  <a:pt x="882196" y="364545"/>
                </a:lnTo>
                <a:lnTo>
                  <a:pt x="839850" y="377333"/>
                </a:lnTo>
                <a:lnTo>
                  <a:pt x="795148" y="376685"/>
                </a:lnTo>
                <a:lnTo>
                  <a:pt x="751314" y="361630"/>
                </a:lnTo>
                <a:close/>
              </a:path>
              <a:path w="1268729" h="1200784">
                <a:moveTo>
                  <a:pt x="338046" y="270164"/>
                </a:moveTo>
                <a:lnTo>
                  <a:pt x="301133" y="242135"/>
                </a:lnTo>
                <a:lnTo>
                  <a:pt x="275706" y="205364"/>
                </a:lnTo>
                <a:lnTo>
                  <a:pt x="262750" y="163068"/>
                </a:lnTo>
                <a:lnTo>
                  <a:pt x="263252" y="118467"/>
                </a:lnTo>
                <a:lnTo>
                  <a:pt x="278199" y="74776"/>
                </a:lnTo>
                <a:lnTo>
                  <a:pt x="306167" y="38038"/>
                </a:lnTo>
                <a:lnTo>
                  <a:pt x="342936" y="12788"/>
                </a:lnTo>
                <a:lnTo>
                  <a:pt x="385282" y="0"/>
                </a:lnTo>
                <a:lnTo>
                  <a:pt x="429984" y="647"/>
                </a:lnTo>
                <a:lnTo>
                  <a:pt x="473818" y="15703"/>
                </a:lnTo>
                <a:lnTo>
                  <a:pt x="510731" y="43731"/>
                </a:lnTo>
                <a:lnTo>
                  <a:pt x="536158" y="80503"/>
                </a:lnTo>
                <a:lnTo>
                  <a:pt x="549114" y="122798"/>
                </a:lnTo>
                <a:lnTo>
                  <a:pt x="548612" y="167399"/>
                </a:lnTo>
                <a:lnTo>
                  <a:pt x="533667" y="211088"/>
                </a:lnTo>
                <a:lnTo>
                  <a:pt x="505698" y="247828"/>
                </a:lnTo>
                <a:lnTo>
                  <a:pt x="468929" y="273079"/>
                </a:lnTo>
                <a:lnTo>
                  <a:pt x="426582" y="285867"/>
                </a:lnTo>
                <a:lnTo>
                  <a:pt x="381881" y="285220"/>
                </a:lnTo>
                <a:lnTo>
                  <a:pt x="338046" y="270164"/>
                </a:lnTo>
                <a:close/>
              </a:path>
              <a:path w="1268729" h="1200784">
                <a:moveTo>
                  <a:pt x="1057393" y="653985"/>
                </a:moveTo>
                <a:lnTo>
                  <a:pt x="1020480" y="625956"/>
                </a:lnTo>
                <a:lnTo>
                  <a:pt x="995053" y="589185"/>
                </a:lnTo>
                <a:lnTo>
                  <a:pt x="982097" y="546890"/>
                </a:lnTo>
                <a:lnTo>
                  <a:pt x="982599" y="502288"/>
                </a:lnTo>
                <a:lnTo>
                  <a:pt x="997546" y="458597"/>
                </a:lnTo>
                <a:lnTo>
                  <a:pt x="1025513" y="421859"/>
                </a:lnTo>
                <a:lnTo>
                  <a:pt x="1062282" y="396609"/>
                </a:lnTo>
                <a:lnTo>
                  <a:pt x="1104629" y="383821"/>
                </a:lnTo>
                <a:lnTo>
                  <a:pt x="1149330" y="384468"/>
                </a:lnTo>
                <a:lnTo>
                  <a:pt x="1193165" y="399524"/>
                </a:lnTo>
                <a:lnTo>
                  <a:pt x="1230078" y="427553"/>
                </a:lnTo>
                <a:lnTo>
                  <a:pt x="1255505" y="464324"/>
                </a:lnTo>
                <a:lnTo>
                  <a:pt x="1268461" y="506619"/>
                </a:lnTo>
                <a:lnTo>
                  <a:pt x="1267959" y="551221"/>
                </a:lnTo>
                <a:lnTo>
                  <a:pt x="1253013" y="594909"/>
                </a:lnTo>
                <a:lnTo>
                  <a:pt x="1225044" y="631649"/>
                </a:lnTo>
                <a:lnTo>
                  <a:pt x="1188276" y="656900"/>
                </a:lnTo>
                <a:lnTo>
                  <a:pt x="1145929" y="669688"/>
                </a:lnTo>
                <a:lnTo>
                  <a:pt x="1101228" y="669041"/>
                </a:lnTo>
                <a:lnTo>
                  <a:pt x="1057393" y="653985"/>
                </a:lnTo>
                <a:close/>
              </a:path>
              <a:path w="1268729" h="1200784">
                <a:moveTo>
                  <a:pt x="160548" y="1200548"/>
                </a:moveTo>
                <a:lnTo>
                  <a:pt x="118651" y="1157618"/>
                </a:lnTo>
                <a:lnTo>
                  <a:pt x="90775" y="1121630"/>
                </a:lnTo>
                <a:lnTo>
                  <a:pt x="66453" y="1083491"/>
                </a:lnTo>
                <a:lnTo>
                  <a:pt x="45773" y="1043484"/>
                </a:lnTo>
                <a:lnTo>
                  <a:pt x="28819" y="1001890"/>
                </a:lnTo>
                <a:lnTo>
                  <a:pt x="15679" y="958990"/>
                </a:lnTo>
                <a:lnTo>
                  <a:pt x="6438" y="915067"/>
                </a:lnTo>
                <a:lnTo>
                  <a:pt x="1183" y="870402"/>
                </a:lnTo>
                <a:lnTo>
                  <a:pt x="0" y="825276"/>
                </a:lnTo>
                <a:lnTo>
                  <a:pt x="2975" y="779970"/>
                </a:lnTo>
                <a:lnTo>
                  <a:pt x="10195" y="734766"/>
                </a:lnTo>
                <a:lnTo>
                  <a:pt x="21745" y="689948"/>
                </a:lnTo>
                <a:lnTo>
                  <a:pt x="37712" y="645795"/>
                </a:lnTo>
                <a:lnTo>
                  <a:pt x="58182" y="602589"/>
                </a:lnTo>
                <a:lnTo>
                  <a:pt x="82674" y="561528"/>
                </a:lnTo>
                <a:lnTo>
                  <a:pt x="110460" y="523681"/>
                </a:lnTo>
                <a:lnTo>
                  <a:pt x="141258" y="489132"/>
                </a:lnTo>
                <a:lnTo>
                  <a:pt x="174786" y="457966"/>
                </a:lnTo>
                <a:lnTo>
                  <a:pt x="210763" y="430269"/>
                </a:lnTo>
                <a:lnTo>
                  <a:pt x="248906" y="406126"/>
                </a:lnTo>
                <a:lnTo>
                  <a:pt x="288933" y="385622"/>
                </a:lnTo>
                <a:lnTo>
                  <a:pt x="330563" y="368842"/>
                </a:lnTo>
                <a:lnTo>
                  <a:pt x="373514" y="355872"/>
                </a:lnTo>
                <a:lnTo>
                  <a:pt x="417504" y="346795"/>
                </a:lnTo>
                <a:lnTo>
                  <a:pt x="462251" y="341698"/>
                </a:lnTo>
                <a:lnTo>
                  <a:pt x="507473" y="340666"/>
                </a:lnTo>
                <a:lnTo>
                  <a:pt x="552889" y="343783"/>
                </a:lnTo>
                <a:lnTo>
                  <a:pt x="598215" y="351136"/>
                </a:lnTo>
                <a:lnTo>
                  <a:pt x="643171" y="362808"/>
                </a:lnTo>
                <a:lnTo>
                  <a:pt x="687475" y="378885"/>
                </a:lnTo>
                <a:lnTo>
                  <a:pt x="730845" y="399453"/>
                </a:lnTo>
                <a:lnTo>
                  <a:pt x="772077" y="424026"/>
                </a:lnTo>
                <a:lnTo>
                  <a:pt x="810100" y="451876"/>
                </a:lnTo>
                <a:lnTo>
                  <a:pt x="844827" y="482720"/>
                </a:lnTo>
                <a:lnTo>
                  <a:pt x="876171" y="516277"/>
                </a:lnTo>
                <a:lnTo>
                  <a:pt x="904047" y="552266"/>
                </a:lnTo>
                <a:lnTo>
                  <a:pt x="928369" y="590404"/>
                </a:lnTo>
                <a:lnTo>
                  <a:pt x="949050" y="630411"/>
                </a:lnTo>
                <a:lnTo>
                  <a:pt x="966004" y="672006"/>
                </a:lnTo>
                <a:lnTo>
                  <a:pt x="979144" y="714905"/>
                </a:lnTo>
                <a:lnTo>
                  <a:pt x="988385" y="758828"/>
                </a:lnTo>
                <a:lnTo>
                  <a:pt x="993640" y="803494"/>
                </a:lnTo>
                <a:lnTo>
                  <a:pt x="994823" y="848620"/>
                </a:lnTo>
                <a:lnTo>
                  <a:pt x="991848" y="893925"/>
                </a:lnTo>
                <a:lnTo>
                  <a:pt x="984628" y="939128"/>
                </a:lnTo>
                <a:lnTo>
                  <a:pt x="973078" y="983947"/>
                </a:lnTo>
                <a:lnTo>
                  <a:pt x="957111" y="1028100"/>
                </a:lnTo>
                <a:lnTo>
                  <a:pt x="936640" y="1071307"/>
                </a:lnTo>
                <a:lnTo>
                  <a:pt x="912148" y="1112367"/>
                </a:lnTo>
                <a:lnTo>
                  <a:pt x="884362" y="1150215"/>
                </a:lnTo>
                <a:lnTo>
                  <a:pt x="853564" y="1184764"/>
                </a:lnTo>
                <a:lnTo>
                  <a:pt x="836583" y="1200548"/>
                </a:lnTo>
                <a:lnTo>
                  <a:pt x="160548" y="12005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15144" y="7539291"/>
            <a:ext cx="1169035" cy="1033780"/>
          </a:xfrm>
          <a:custGeom>
            <a:avLst/>
            <a:gdLst/>
            <a:ahLst/>
            <a:cxnLst/>
            <a:rect l="l" t="t" r="r" b="b"/>
            <a:pathLst>
              <a:path w="1169034" h="1033779">
                <a:moveTo>
                  <a:pt x="547959" y="284069"/>
                </a:moveTo>
                <a:lnTo>
                  <a:pt x="501731" y="287406"/>
                </a:lnTo>
                <a:lnTo>
                  <a:pt x="458352" y="276592"/>
                </a:lnTo>
                <a:lnTo>
                  <a:pt x="420689" y="253393"/>
                </a:lnTo>
                <a:lnTo>
                  <a:pt x="391606" y="219574"/>
                </a:lnTo>
                <a:lnTo>
                  <a:pt x="373970" y="176900"/>
                </a:lnTo>
                <a:lnTo>
                  <a:pt x="370703" y="130841"/>
                </a:lnTo>
                <a:lnTo>
                  <a:pt x="381632" y="87596"/>
                </a:lnTo>
                <a:lnTo>
                  <a:pt x="404980" y="50025"/>
                </a:lnTo>
                <a:lnTo>
                  <a:pt x="438970" y="20985"/>
                </a:lnTo>
                <a:lnTo>
                  <a:pt x="497973" y="2171"/>
                </a:lnTo>
                <a:lnTo>
                  <a:pt x="528055" y="0"/>
                </a:lnTo>
                <a:lnTo>
                  <a:pt x="571434" y="10813"/>
                </a:lnTo>
                <a:lnTo>
                  <a:pt x="609097" y="34012"/>
                </a:lnTo>
                <a:lnTo>
                  <a:pt x="638180" y="67831"/>
                </a:lnTo>
                <a:lnTo>
                  <a:pt x="655816" y="110506"/>
                </a:lnTo>
                <a:lnTo>
                  <a:pt x="659083" y="156564"/>
                </a:lnTo>
                <a:lnTo>
                  <a:pt x="648154" y="199809"/>
                </a:lnTo>
                <a:lnTo>
                  <a:pt x="624806" y="237381"/>
                </a:lnTo>
                <a:lnTo>
                  <a:pt x="590816" y="266420"/>
                </a:lnTo>
                <a:lnTo>
                  <a:pt x="547959" y="284069"/>
                </a:lnTo>
                <a:close/>
              </a:path>
              <a:path w="1169034" h="1033779">
                <a:moveTo>
                  <a:pt x="177256" y="488361"/>
                </a:moveTo>
                <a:lnTo>
                  <a:pt x="131027" y="491697"/>
                </a:lnTo>
                <a:lnTo>
                  <a:pt x="87649" y="480884"/>
                </a:lnTo>
                <a:lnTo>
                  <a:pt x="49985" y="457685"/>
                </a:lnTo>
                <a:lnTo>
                  <a:pt x="20902" y="423866"/>
                </a:lnTo>
                <a:lnTo>
                  <a:pt x="3266" y="381183"/>
                </a:lnTo>
                <a:lnTo>
                  <a:pt x="0" y="335133"/>
                </a:lnTo>
                <a:lnTo>
                  <a:pt x="10928" y="291888"/>
                </a:lnTo>
                <a:lnTo>
                  <a:pt x="34276" y="254316"/>
                </a:lnTo>
                <a:lnTo>
                  <a:pt x="68267" y="225277"/>
                </a:lnTo>
                <a:lnTo>
                  <a:pt x="111123" y="207628"/>
                </a:lnTo>
                <a:lnTo>
                  <a:pt x="157351" y="204291"/>
                </a:lnTo>
                <a:lnTo>
                  <a:pt x="200730" y="215105"/>
                </a:lnTo>
                <a:lnTo>
                  <a:pt x="238394" y="238304"/>
                </a:lnTo>
                <a:lnTo>
                  <a:pt x="267476" y="272123"/>
                </a:lnTo>
                <a:lnTo>
                  <a:pt x="285112" y="314797"/>
                </a:lnTo>
                <a:lnTo>
                  <a:pt x="288379" y="360856"/>
                </a:lnTo>
                <a:lnTo>
                  <a:pt x="277451" y="404101"/>
                </a:lnTo>
                <a:lnTo>
                  <a:pt x="254103" y="441672"/>
                </a:lnTo>
                <a:lnTo>
                  <a:pt x="220112" y="470712"/>
                </a:lnTo>
                <a:lnTo>
                  <a:pt x="177256" y="488361"/>
                </a:lnTo>
                <a:close/>
              </a:path>
              <a:path w="1169034" h="1033779">
                <a:moveTo>
                  <a:pt x="970872" y="301408"/>
                </a:moveTo>
                <a:lnTo>
                  <a:pt x="924644" y="304745"/>
                </a:lnTo>
                <a:lnTo>
                  <a:pt x="881265" y="293931"/>
                </a:lnTo>
                <a:lnTo>
                  <a:pt x="843602" y="270732"/>
                </a:lnTo>
                <a:lnTo>
                  <a:pt x="814519" y="236913"/>
                </a:lnTo>
                <a:lnTo>
                  <a:pt x="796882" y="194230"/>
                </a:lnTo>
                <a:lnTo>
                  <a:pt x="793616" y="148180"/>
                </a:lnTo>
                <a:lnTo>
                  <a:pt x="804545" y="104935"/>
                </a:lnTo>
                <a:lnTo>
                  <a:pt x="827893" y="67364"/>
                </a:lnTo>
                <a:lnTo>
                  <a:pt x="861883" y="38324"/>
                </a:lnTo>
                <a:lnTo>
                  <a:pt x="904740" y="20675"/>
                </a:lnTo>
                <a:lnTo>
                  <a:pt x="950968" y="17338"/>
                </a:lnTo>
                <a:lnTo>
                  <a:pt x="994347" y="28152"/>
                </a:lnTo>
                <a:lnTo>
                  <a:pt x="1032010" y="51351"/>
                </a:lnTo>
                <a:lnTo>
                  <a:pt x="1061093" y="85170"/>
                </a:lnTo>
                <a:lnTo>
                  <a:pt x="1078726" y="127845"/>
                </a:lnTo>
                <a:lnTo>
                  <a:pt x="1081996" y="173903"/>
                </a:lnTo>
                <a:lnTo>
                  <a:pt x="1071067" y="217148"/>
                </a:lnTo>
                <a:lnTo>
                  <a:pt x="1047719" y="254720"/>
                </a:lnTo>
                <a:lnTo>
                  <a:pt x="1013729" y="283759"/>
                </a:lnTo>
                <a:lnTo>
                  <a:pt x="970872" y="301408"/>
                </a:lnTo>
                <a:close/>
              </a:path>
              <a:path w="1169034" h="1033779">
                <a:moveTo>
                  <a:pt x="1114137" y="1033208"/>
                </a:moveTo>
                <a:lnTo>
                  <a:pt x="227560" y="1033208"/>
                </a:lnTo>
                <a:lnTo>
                  <a:pt x="199866" y="968765"/>
                </a:lnTo>
                <a:lnTo>
                  <a:pt x="186697" y="922804"/>
                </a:lnTo>
                <a:lnTo>
                  <a:pt x="177965" y="875798"/>
                </a:lnTo>
                <a:lnTo>
                  <a:pt x="173829" y="829028"/>
                </a:lnTo>
                <a:lnTo>
                  <a:pt x="174133" y="782746"/>
                </a:lnTo>
                <a:lnTo>
                  <a:pt x="178722" y="737201"/>
                </a:lnTo>
                <a:lnTo>
                  <a:pt x="187440" y="692643"/>
                </a:lnTo>
                <a:lnTo>
                  <a:pt x="200131" y="649322"/>
                </a:lnTo>
                <a:lnTo>
                  <a:pt x="216642" y="607489"/>
                </a:lnTo>
                <a:lnTo>
                  <a:pt x="236815" y="567393"/>
                </a:lnTo>
                <a:lnTo>
                  <a:pt x="260497" y="529285"/>
                </a:lnTo>
                <a:lnTo>
                  <a:pt x="287530" y="493415"/>
                </a:lnTo>
                <a:lnTo>
                  <a:pt x="317760" y="460032"/>
                </a:lnTo>
                <a:lnTo>
                  <a:pt x="351032" y="429387"/>
                </a:lnTo>
                <a:lnTo>
                  <a:pt x="387190" y="401731"/>
                </a:lnTo>
                <a:lnTo>
                  <a:pt x="426078" y="377313"/>
                </a:lnTo>
                <a:lnTo>
                  <a:pt x="467542" y="356382"/>
                </a:lnTo>
                <a:lnTo>
                  <a:pt x="511426" y="339191"/>
                </a:lnTo>
                <a:lnTo>
                  <a:pt x="557573" y="325988"/>
                </a:lnTo>
                <a:lnTo>
                  <a:pt x="604762" y="317203"/>
                </a:lnTo>
                <a:lnTo>
                  <a:pt x="651705" y="312999"/>
                </a:lnTo>
                <a:lnTo>
                  <a:pt x="698151" y="313220"/>
                </a:lnTo>
                <a:lnTo>
                  <a:pt x="743850" y="317712"/>
                </a:lnTo>
                <a:lnTo>
                  <a:pt x="788551" y="326321"/>
                </a:lnTo>
                <a:lnTo>
                  <a:pt x="832003" y="338892"/>
                </a:lnTo>
                <a:lnTo>
                  <a:pt x="873956" y="355270"/>
                </a:lnTo>
                <a:lnTo>
                  <a:pt x="914158" y="375302"/>
                </a:lnTo>
                <a:lnTo>
                  <a:pt x="952360" y="398832"/>
                </a:lnTo>
                <a:lnTo>
                  <a:pt x="988309" y="425707"/>
                </a:lnTo>
                <a:lnTo>
                  <a:pt x="1021757" y="455771"/>
                </a:lnTo>
                <a:lnTo>
                  <a:pt x="1052451" y="488872"/>
                </a:lnTo>
                <a:lnTo>
                  <a:pt x="1080142" y="524853"/>
                </a:lnTo>
                <a:lnTo>
                  <a:pt x="1104578" y="563561"/>
                </a:lnTo>
                <a:lnTo>
                  <a:pt x="1125509" y="604841"/>
                </a:lnTo>
                <a:lnTo>
                  <a:pt x="1142684" y="648539"/>
                </a:lnTo>
                <a:lnTo>
                  <a:pt x="1155852" y="694500"/>
                </a:lnTo>
                <a:lnTo>
                  <a:pt x="1164584" y="741506"/>
                </a:lnTo>
                <a:lnTo>
                  <a:pt x="1168720" y="788275"/>
                </a:lnTo>
                <a:lnTo>
                  <a:pt x="1168417" y="834556"/>
                </a:lnTo>
                <a:lnTo>
                  <a:pt x="1163828" y="880102"/>
                </a:lnTo>
                <a:lnTo>
                  <a:pt x="1155110" y="924659"/>
                </a:lnTo>
                <a:lnTo>
                  <a:pt x="1142418" y="967980"/>
                </a:lnTo>
                <a:lnTo>
                  <a:pt x="1125908" y="1009814"/>
                </a:lnTo>
                <a:lnTo>
                  <a:pt x="1114137" y="1033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97457" y="7414357"/>
            <a:ext cx="1169035" cy="1158240"/>
          </a:xfrm>
          <a:custGeom>
            <a:avLst/>
            <a:gdLst/>
            <a:ahLst/>
            <a:cxnLst/>
            <a:rect l="l" t="t" r="r" b="b"/>
            <a:pathLst>
              <a:path w="1169034" h="1158240">
                <a:moveTo>
                  <a:pt x="547959" y="284069"/>
                </a:moveTo>
                <a:lnTo>
                  <a:pt x="501731" y="287406"/>
                </a:lnTo>
                <a:lnTo>
                  <a:pt x="458352" y="276592"/>
                </a:lnTo>
                <a:lnTo>
                  <a:pt x="420689" y="253393"/>
                </a:lnTo>
                <a:lnTo>
                  <a:pt x="391606" y="219574"/>
                </a:lnTo>
                <a:lnTo>
                  <a:pt x="373970" y="176900"/>
                </a:lnTo>
                <a:lnTo>
                  <a:pt x="370703" y="130841"/>
                </a:lnTo>
                <a:lnTo>
                  <a:pt x="381632" y="87596"/>
                </a:lnTo>
                <a:lnTo>
                  <a:pt x="404980" y="50025"/>
                </a:lnTo>
                <a:lnTo>
                  <a:pt x="438970" y="20985"/>
                </a:lnTo>
                <a:lnTo>
                  <a:pt x="497976" y="2171"/>
                </a:lnTo>
                <a:lnTo>
                  <a:pt x="528055" y="0"/>
                </a:lnTo>
                <a:lnTo>
                  <a:pt x="571434" y="10813"/>
                </a:lnTo>
                <a:lnTo>
                  <a:pt x="609097" y="34012"/>
                </a:lnTo>
                <a:lnTo>
                  <a:pt x="638180" y="67831"/>
                </a:lnTo>
                <a:lnTo>
                  <a:pt x="655816" y="110506"/>
                </a:lnTo>
                <a:lnTo>
                  <a:pt x="659083" y="156564"/>
                </a:lnTo>
                <a:lnTo>
                  <a:pt x="648154" y="199809"/>
                </a:lnTo>
                <a:lnTo>
                  <a:pt x="624806" y="237381"/>
                </a:lnTo>
                <a:lnTo>
                  <a:pt x="590816" y="266420"/>
                </a:lnTo>
                <a:lnTo>
                  <a:pt x="547959" y="284069"/>
                </a:lnTo>
                <a:close/>
              </a:path>
              <a:path w="1169034" h="1158240">
                <a:moveTo>
                  <a:pt x="177256" y="488361"/>
                </a:moveTo>
                <a:lnTo>
                  <a:pt x="131027" y="491697"/>
                </a:lnTo>
                <a:lnTo>
                  <a:pt x="87649" y="480884"/>
                </a:lnTo>
                <a:lnTo>
                  <a:pt x="49985" y="457685"/>
                </a:lnTo>
                <a:lnTo>
                  <a:pt x="20902" y="423866"/>
                </a:lnTo>
                <a:lnTo>
                  <a:pt x="3267" y="381191"/>
                </a:lnTo>
                <a:lnTo>
                  <a:pt x="0" y="335133"/>
                </a:lnTo>
                <a:lnTo>
                  <a:pt x="10928" y="291888"/>
                </a:lnTo>
                <a:lnTo>
                  <a:pt x="34276" y="254316"/>
                </a:lnTo>
                <a:lnTo>
                  <a:pt x="68267" y="225277"/>
                </a:lnTo>
                <a:lnTo>
                  <a:pt x="111123" y="207628"/>
                </a:lnTo>
                <a:lnTo>
                  <a:pt x="157351" y="204291"/>
                </a:lnTo>
                <a:lnTo>
                  <a:pt x="200730" y="215105"/>
                </a:lnTo>
                <a:lnTo>
                  <a:pt x="238394" y="238304"/>
                </a:lnTo>
                <a:lnTo>
                  <a:pt x="267476" y="272123"/>
                </a:lnTo>
                <a:lnTo>
                  <a:pt x="285112" y="314800"/>
                </a:lnTo>
                <a:lnTo>
                  <a:pt x="288379" y="360856"/>
                </a:lnTo>
                <a:lnTo>
                  <a:pt x="277451" y="404101"/>
                </a:lnTo>
                <a:lnTo>
                  <a:pt x="254103" y="441672"/>
                </a:lnTo>
                <a:lnTo>
                  <a:pt x="220112" y="470712"/>
                </a:lnTo>
                <a:lnTo>
                  <a:pt x="177256" y="488361"/>
                </a:lnTo>
                <a:close/>
              </a:path>
              <a:path w="1169034" h="1158240">
                <a:moveTo>
                  <a:pt x="970872" y="301408"/>
                </a:moveTo>
                <a:lnTo>
                  <a:pt x="924644" y="304745"/>
                </a:lnTo>
                <a:lnTo>
                  <a:pt x="881265" y="293931"/>
                </a:lnTo>
                <a:lnTo>
                  <a:pt x="843602" y="270732"/>
                </a:lnTo>
                <a:lnTo>
                  <a:pt x="814519" y="236913"/>
                </a:lnTo>
                <a:lnTo>
                  <a:pt x="796883" y="194239"/>
                </a:lnTo>
                <a:lnTo>
                  <a:pt x="793616" y="148180"/>
                </a:lnTo>
                <a:lnTo>
                  <a:pt x="804545" y="104935"/>
                </a:lnTo>
                <a:lnTo>
                  <a:pt x="827893" y="67364"/>
                </a:lnTo>
                <a:lnTo>
                  <a:pt x="861883" y="38324"/>
                </a:lnTo>
                <a:lnTo>
                  <a:pt x="904740" y="20675"/>
                </a:lnTo>
                <a:lnTo>
                  <a:pt x="950968" y="17338"/>
                </a:lnTo>
                <a:lnTo>
                  <a:pt x="994347" y="28152"/>
                </a:lnTo>
                <a:lnTo>
                  <a:pt x="1032010" y="51351"/>
                </a:lnTo>
                <a:lnTo>
                  <a:pt x="1061093" y="85170"/>
                </a:lnTo>
                <a:lnTo>
                  <a:pt x="1078729" y="127847"/>
                </a:lnTo>
                <a:lnTo>
                  <a:pt x="1081996" y="173903"/>
                </a:lnTo>
                <a:lnTo>
                  <a:pt x="1071067" y="217148"/>
                </a:lnTo>
                <a:lnTo>
                  <a:pt x="1047719" y="254720"/>
                </a:lnTo>
                <a:lnTo>
                  <a:pt x="1013729" y="283759"/>
                </a:lnTo>
                <a:lnTo>
                  <a:pt x="970872" y="301408"/>
                </a:lnTo>
                <a:close/>
              </a:path>
              <a:path w="1169034" h="1158240">
                <a:moveTo>
                  <a:pt x="1023844" y="1158142"/>
                </a:moveTo>
                <a:lnTo>
                  <a:pt x="317649" y="1158142"/>
                </a:lnTo>
                <a:lnTo>
                  <a:pt x="290098" y="1128431"/>
                </a:lnTo>
                <a:lnTo>
                  <a:pt x="262407" y="1092450"/>
                </a:lnTo>
                <a:lnTo>
                  <a:pt x="237971" y="1053742"/>
                </a:lnTo>
                <a:lnTo>
                  <a:pt x="217041" y="1012462"/>
                </a:lnTo>
                <a:lnTo>
                  <a:pt x="199866" y="968765"/>
                </a:lnTo>
                <a:lnTo>
                  <a:pt x="186697" y="922804"/>
                </a:lnTo>
                <a:lnTo>
                  <a:pt x="177965" y="875798"/>
                </a:lnTo>
                <a:lnTo>
                  <a:pt x="173829" y="829028"/>
                </a:lnTo>
                <a:lnTo>
                  <a:pt x="174133" y="782746"/>
                </a:lnTo>
                <a:lnTo>
                  <a:pt x="178722" y="737201"/>
                </a:lnTo>
                <a:lnTo>
                  <a:pt x="187440" y="692643"/>
                </a:lnTo>
                <a:lnTo>
                  <a:pt x="200131" y="649322"/>
                </a:lnTo>
                <a:lnTo>
                  <a:pt x="216642" y="607489"/>
                </a:lnTo>
                <a:lnTo>
                  <a:pt x="236815" y="567393"/>
                </a:lnTo>
                <a:lnTo>
                  <a:pt x="260497" y="529285"/>
                </a:lnTo>
                <a:lnTo>
                  <a:pt x="287530" y="493415"/>
                </a:lnTo>
                <a:lnTo>
                  <a:pt x="317760" y="460032"/>
                </a:lnTo>
                <a:lnTo>
                  <a:pt x="351032" y="429387"/>
                </a:lnTo>
                <a:lnTo>
                  <a:pt x="387190" y="401731"/>
                </a:lnTo>
                <a:lnTo>
                  <a:pt x="426078" y="377313"/>
                </a:lnTo>
                <a:lnTo>
                  <a:pt x="467542" y="356382"/>
                </a:lnTo>
                <a:lnTo>
                  <a:pt x="511426" y="339191"/>
                </a:lnTo>
                <a:lnTo>
                  <a:pt x="557573" y="325988"/>
                </a:lnTo>
                <a:lnTo>
                  <a:pt x="604762" y="317203"/>
                </a:lnTo>
                <a:lnTo>
                  <a:pt x="651705" y="312999"/>
                </a:lnTo>
                <a:lnTo>
                  <a:pt x="698151" y="313220"/>
                </a:lnTo>
                <a:lnTo>
                  <a:pt x="743850" y="317712"/>
                </a:lnTo>
                <a:lnTo>
                  <a:pt x="788551" y="326321"/>
                </a:lnTo>
                <a:lnTo>
                  <a:pt x="832003" y="338892"/>
                </a:lnTo>
                <a:lnTo>
                  <a:pt x="873956" y="355270"/>
                </a:lnTo>
                <a:lnTo>
                  <a:pt x="914158" y="375302"/>
                </a:lnTo>
                <a:lnTo>
                  <a:pt x="952360" y="398832"/>
                </a:lnTo>
                <a:lnTo>
                  <a:pt x="988309" y="425707"/>
                </a:lnTo>
                <a:lnTo>
                  <a:pt x="1021757" y="455771"/>
                </a:lnTo>
                <a:lnTo>
                  <a:pt x="1052451" y="488872"/>
                </a:lnTo>
                <a:lnTo>
                  <a:pt x="1080142" y="524853"/>
                </a:lnTo>
                <a:lnTo>
                  <a:pt x="1104578" y="563561"/>
                </a:lnTo>
                <a:lnTo>
                  <a:pt x="1125509" y="604841"/>
                </a:lnTo>
                <a:lnTo>
                  <a:pt x="1142684" y="648539"/>
                </a:lnTo>
                <a:lnTo>
                  <a:pt x="1155852" y="694500"/>
                </a:lnTo>
                <a:lnTo>
                  <a:pt x="1164584" y="741506"/>
                </a:lnTo>
                <a:lnTo>
                  <a:pt x="1168720" y="788275"/>
                </a:lnTo>
                <a:lnTo>
                  <a:pt x="1168416" y="834558"/>
                </a:lnTo>
                <a:lnTo>
                  <a:pt x="1163828" y="880103"/>
                </a:lnTo>
                <a:lnTo>
                  <a:pt x="1155110" y="924661"/>
                </a:lnTo>
                <a:lnTo>
                  <a:pt x="1142418" y="967980"/>
                </a:lnTo>
                <a:lnTo>
                  <a:pt x="1125908" y="1009814"/>
                </a:lnTo>
                <a:lnTo>
                  <a:pt x="1105734" y="1049909"/>
                </a:lnTo>
                <a:lnTo>
                  <a:pt x="1082053" y="1088018"/>
                </a:lnTo>
                <a:lnTo>
                  <a:pt x="1055020" y="1123888"/>
                </a:lnTo>
                <a:lnTo>
                  <a:pt x="1024789" y="1157271"/>
                </a:lnTo>
                <a:lnTo>
                  <a:pt x="1023844" y="11581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208851" y="7027632"/>
            <a:ext cx="1091565" cy="1175385"/>
            <a:chOff x="9208851" y="7027632"/>
            <a:chExt cx="1091565" cy="1175385"/>
          </a:xfrm>
        </p:grpSpPr>
        <p:sp>
          <p:nvSpPr>
            <p:cNvPr id="10" name="object 10"/>
            <p:cNvSpPr/>
            <p:nvPr/>
          </p:nvSpPr>
          <p:spPr>
            <a:xfrm>
              <a:off x="9208851" y="7027632"/>
              <a:ext cx="1091565" cy="1175385"/>
            </a:xfrm>
            <a:custGeom>
              <a:avLst/>
              <a:gdLst/>
              <a:ahLst/>
              <a:cxnLst/>
              <a:rect l="l" t="t" r="r" b="b"/>
              <a:pathLst>
                <a:path w="1091565" h="1175384">
                  <a:moveTo>
                    <a:pt x="475759" y="284968"/>
                  </a:moveTo>
                  <a:lnTo>
                    <a:pt x="425456" y="293669"/>
                  </a:lnTo>
                  <a:lnTo>
                    <a:pt x="377382" y="282772"/>
                  </a:lnTo>
                  <a:lnTo>
                    <a:pt x="336891" y="254636"/>
                  </a:lnTo>
                  <a:lnTo>
                    <a:pt x="309337" y="211621"/>
                  </a:lnTo>
                  <a:lnTo>
                    <a:pt x="300616" y="161288"/>
                  </a:lnTo>
                  <a:lnTo>
                    <a:pt x="311485" y="113194"/>
                  </a:lnTo>
                  <a:lnTo>
                    <a:pt x="339587" y="72695"/>
                  </a:lnTo>
                  <a:lnTo>
                    <a:pt x="372872" y="51362"/>
                  </a:lnTo>
                  <a:lnTo>
                    <a:pt x="393913" y="43185"/>
                  </a:lnTo>
                  <a:lnTo>
                    <a:pt x="432870" y="36446"/>
                  </a:lnTo>
                  <a:lnTo>
                    <a:pt x="480944" y="47343"/>
                  </a:lnTo>
                  <a:lnTo>
                    <a:pt x="521435" y="75479"/>
                  </a:lnTo>
                  <a:lnTo>
                    <a:pt x="548989" y="118494"/>
                  </a:lnTo>
                  <a:lnTo>
                    <a:pt x="557709" y="168828"/>
                  </a:lnTo>
                  <a:lnTo>
                    <a:pt x="546841" y="216922"/>
                  </a:lnTo>
                  <a:lnTo>
                    <a:pt x="518739" y="257420"/>
                  </a:lnTo>
                  <a:lnTo>
                    <a:pt x="475759" y="284968"/>
                  </a:lnTo>
                  <a:close/>
                </a:path>
                <a:path w="1091565" h="1175384">
                  <a:moveTo>
                    <a:pt x="175142" y="510746"/>
                  </a:moveTo>
                  <a:lnTo>
                    <a:pt x="124839" y="519447"/>
                  </a:lnTo>
                  <a:lnTo>
                    <a:pt x="76765" y="508550"/>
                  </a:lnTo>
                  <a:lnTo>
                    <a:pt x="36274" y="480414"/>
                  </a:lnTo>
                  <a:lnTo>
                    <a:pt x="8720" y="437398"/>
                  </a:lnTo>
                  <a:lnTo>
                    <a:pt x="0" y="387066"/>
                  </a:lnTo>
                  <a:lnTo>
                    <a:pt x="10868" y="338972"/>
                  </a:lnTo>
                  <a:lnTo>
                    <a:pt x="38970" y="298473"/>
                  </a:lnTo>
                  <a:lnTo>
                    <a:pt x="81950" y="270926"/>
                  </a:lnTo>
                  <a:lnTo>
                    <a:pt x="132253" y="262224"/>
                  </a:lnTo>
                  <a:lnTo>
                    <a:pt x="180327" y="273121"/>
                  </a:lnTo>
                  <a:lnTo>
                    <a:pt x="220818" y="301257"/>
                  </a:lnTo>
                  <a:lnTo>
                    <a:pt x="248372" y="344273"/>
                  </a:lnTo>
                  <a:lnTo>
                    <a:pt x="257092" y="394606"/>
                  </a:lnTo>
                  <a:lnTo>
                    <a:pt x="246224" y="442700"/>
                  </a:lnTo>
                  <a:lnTo>
                    <a:pt x="218122" y="483198"/>
                  </a:lnTo>
                  <a:lnTo>
                    <a:pt x="175142" y="510746"/>
                  </a:lnTo>
                  <a:close/>
                </a:path>
                <a:path w="1091565" h="1175384">
                  <a:moveTo>
                    <a:pt x="849949" y="248521"/>
                  </a:moveTo>
                  <a:lnTo>
                    <a:pt x="799646" y="257223"/>
                  </a:lnTo>
                  <a:lnTo>
                    <a:pt x="751572" y="246325"/>
                  </a:lnTo>
                  <a:lnTo>
                    <a:pt x="711081" y="218189"/>
                  </a:lnTo>
                  <a:lnTo>
                    <a:pt x="683527" y="175173"/>
                  </a:lnTo>
                  <a:lnTo>
                    <a:pt x="674806" y="124841"/>
                  </a:lnTo>
                  <a:lnTo>
                    <a:pt x="685675" y="76747"/>
                  </a:lnTo>
                  <a:lnTo>
                    <a:pt x="713777" y="36249"/>
                  </a:lnTo>
                  <a:lnTo>
                    <a:pt x="756756" y="8701"/>
                  </a:lnTo>
                  <a:lnTo>
                    <a:pt x="807060" y="0"/>
                  </a:lnTo>
                  <a:lnTo>
                    <a:pt x="855134" y="10897"/>
                  </a:lnTo>
                  <a:lnTo>
                    <a:pt x="895624" y="39033"/>
                  </a:lnTo>
                  <a:lnTo>
                    <a:pt x="923178" y="82048"/>
                  </a:lnTo>
                  <a:lnTo>
                    <a:pt x="931899" y="132381"/>
                  </a:lnTo>
                  <a:lnTo>
                    <a:pt x="921030" y="180475"/>
                  </a:lnTo>
                  <a:lnTo>
                    <a:pt x="892928" y="220974"/>
                  </a:lnTo>
                  <a:lnTo>
                    <a:pt x="849949" y="248521"/>
                  </a:lnTo>
                  <a:close/>
                </a:path>
                <a:path w="1091565" h="1175384">
                  <a:moveTo>
                    <a:pt x="874878" y="1113208"/>
                  </a:moveTo>
                  <a:lnTo>
                    <a:pt x="740191" y="1165547"/>
                  </a:lnTo>
                  <a:lnTo>
                    <a:pt x="717810" y="1170294"/>
                  </a:lnTo>
                  <a:lnTo>
                    <a:pt x="671493" y="1175044"/>
                  </a:lnTo>
                  <a:lnTo>
                    <a:pt x="625460" y="1174886"/>
                  </a:lnTo>
                  <a:lnTo>
                    <a:pt x="580059" y="1169974"/>
                  </a:lnTo>
                  <a:lnTo>
                    <a:pt x="535640" y="1160462"/>
                  </a:lnTo>
                  <a:lnTo>
                    <a:pt x="492551" y="1146504"/>
                  </a:lnTo>
                  <a:lnTo>
                    <a:pt x="451142" y="1128254"/>
                  </a:lnTo>
                  <a:lnTo>
                    <a:pt x="411762" y="1105865"/>
                  </a:lnTo>
                  <a:lnTo>
                    <a:pt x="374761" y="1079492"/>
                  </a:lnTo>
                  <a:lnTo>
                    <a:pt x="340486" y="1049288"/>
                  </a:lnTo>
                  <a:lnTo>
                    <a:pt x="309287" y="1015408"/>
                  </a:lnTo>
                  <a:lnTo>
                    <a:pt x="281513" y="978005"/>
                  </a:lnTo>
                  <a:lnTo>
                    <a:pt x="257514" y="937233"/>
                  </a:lnTo>
                  <a:lnTo>
                    <a:pt x="237638" y="893246"/>
                  </a:lnTo>
                  <a:lnTo>
                    <a:pt x="222598" y="847379"/>
                  </a:lnTo>
                  <a:lnTo>
                    <a:pt x="212770" y="801100"/>
                  </a:lnTo>
                  <a:lnTo>
                    <a:pt x="208000" y="754757"/>
                  </a:lnTo>
                  <a:lnTo>
                    <a:pt x="208136" y="708700"/>
                  </a:lnTo>
                  <a:lnTo>
                    <a:pt x="213024" y="663279"/>
                  </a:lnTo>
                  <a:lnTo>
                    <a:pt x="222509" y="618841"/>
                  </a:lnTo>
                  <a:lnTo>
                    <a:pt x="236439" y="575737"/>
                  </a:lnTo>
                  <a:lnTo>
                    <a:pt x="254660" y="534315"/>
                  </a:lnTo>
                  <a:lnTo>
                    <a:pt x="277018" y="494925"/>
                  </a:lnTo>
                  <a:lnTo>
                    <a:pt x="303359" y="457916"/>
                  </a:lnTo>
                  <a:lnTo>
                    <a:pt x="333531" y="423637"/>
                  </a:lnTo>
                  <a:lnTo>
                    <a:pt x="367379" y="392438"/>
                  </a:lnTo>
                  <a:lnTo>
                    <a:pt x="404750" y="364668"/>
                  </a:lnTo>
                  <a:lnTo>
                    <a:pt x="445490" y="340675"/>
                  </a:lnTo>
                  <a:lnTo>
                    <a:pt x="489445" y="320809"/>
                  </a:lnTo>
                  <a:lnTo>
                    <a:pt x="535281" y="305783"/>
                  </a:lnTo>
                  <a:lnTo>
                    <a:pt x="581532" y="295971"/>
                  </a:lnTo>
                  <a:lnTo>
                    <a:pt x="627849" y="291222"/>
                  </a:lnTo>
                  <a:lnTo>
                    <a:pt x="673882" y="291380"/>
                  </a:lnTo>
                  <a:lnTo>
                    <a:pt x="719283" y="296291"/>
                  </a:lnTo>
                  <a:lnTo>
                    <a:pt x="763702" y="305803"/>
                  </a:lnTo>
                  <a:lnTo>
                    <a:pt x="806790" y="319761"/>
                  </a:lnTo>
                  <a:lnTo>
                    <a:pt x="848199" y="338011"/>
                  </a:lnTo>
                  <a:lnTo>
                    <a:pt x="887579" y="360400"/>
                  </a:lnTo>
                  <a:lnTo>
                    <a:pt x="924581" y="386773"/>
                  </a:lnTo>
                  <a:lnTo>
                    <a:pt x="958856" y="416976"/>
                  </a:lnTo>
                  <a:lnTo>
                    <a:pt x="990055" y="450857"/>
                  </a:lnTo>
                  <a:lnTo>
                    <a:pt x="1017829" y="488260"/>
                  </a:lnTo>
                  <a:lnTo>
                    <a:pt x="1041828" y="529032"/>
                  </a:lnTo>
                  <a:lnTo>
                    <a:pt x="1061704" y="573020"/>
                  </a:lnTo>
                  <a:lnTo>
                    <a:pt x="1076745" y="618887"/>
                  </a:lnTo>
                  <a:lnTo>
                    <a:pt x="1086573" y="665166"/>
                  </a:lnTo>
                  <a:lnTo>
                    <a:pt x="1091342" y="711508"/>
                  </a:lnTo>
                  <a:lnTo>
                    <a:pt x="1091206" y="757565"/>
                  </a:lnTo>
                  <a:lnTo>
                    <a:pt x="1086318" y="802987"/>
                  </a:lnTo>
                  <a:lnTo>
                    <a:pt x="1076832" y="847425"/>
                  </a:lnTo>
                  <a:lnTo>
                    <a:pt x="1062902" y="890529"/>
                  </a:lnTo>
                  <a:lnTo>
                    <a:pt x="1044682" y="931951"/>
                  </a:lnTo>
                  <a:lnTo>
                    <a:pt x="1022324" y="971341"/>
                  </a:lnTo>
                  <a:lnTo>
                    <a:pt x="995982" y="1008350"/>
                  </a:lnTo>
                  <a:lnTo>
                    <a:pt x="965811" y="1042629"/>
                  </a:lnTo>
                  <a:lnTo>
                    <a:pt x="931963" y="1073828"/>
                  </a:lnTo>
                  <a:lnTo>
                    <a:pt x="894592" y="1101598"/>
                  </a:lnTo>
                  <a:lnTo>
                    <a:pt x="874878" y="11132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47590" y="7582103"/>
              <a:ext cx="431165" cy="421640"/>
            </a:xfrm>
            <a:custGeom>
              <a:avLst/>
              <a:gdLst/>
              <a:ahLst/>
              <a:cxnLst/>
              <a:rect l="l" t="t" r="r" b="b"/>
              <a:pathLst>
                <a:path w="431165" h="421640">
                  <a:moveTo>
                    <a:pt x="422713" y="62128"/>
                  </a:moveTo>
                  <a:lnTo>
                    <a:pt x="211777" y="119299"/>
                  </a:lnTo>
                  <a:lnTo>
                    <a:pt x="220307" y="75417"/>
                  </a:lnTo>
                  <a:lnTo>
                    <a:pt x="239839" y="40726"/>
                  </a:lnTo>
                  <a:lnTo>
                    <a:pt x="267536" y="16046"/>
                  </a:lnTo>
                  <a:lnTo>
                    <a:pt x="300565" y="2197"/>
                  </a:lnTo>
                  <a:lnTo>
                    <a:pt x="336075" y="0"/>
                  </a:lnTo>
                  <a:lnTo>
                    <a:pt x="371239" y="10271"/>
                  </a:lnTo>
                  <a:lnTo>
                    <a:pt x="403218" y="33833"/>
                  </a:lnTo>
                  <a:lnTo>
                    <a:pt x="422713" y="62128"/>
                  </a:lnTo>
                  <a:close/>
                </a:path>
                <a:path w="431165" h="421640">
                  <a:moveTo>
                    <a:pt x="301484" y="416373"/>
                  </a:moveTo>
                  <a:lnTo>
                    <a:pt x="250034" y="405550"/>
                  </a:lnTo>
                  <a:lnTo>
                    <a:pt x="150805" y="352093"/>
                  </a:lnTo>
                  <a:lnTo>
                    <a:pt x="49880" y="275978"/>
                  </a:lnTo>
                  <a:lnTo>
                    <a:pt x="0" y="187824"/>
                  </a:lnTo>
                  <a:lnTo>
                    <a:pt x="3378" y="142203"/>
                  </a:lnTo>
                  <a:lnTo>
                    <a:pt x="19082" y="105717"/>
                  </a:lnTo>
                  <a:lnTo>
                    <a:pt x="44250" y="79093"/>
                  </a:lnTo>
                  <a:lnTo>
                    <a:pt x="76011" y="63059"/>
                  </a:lnTo>
                  <a:lnTo>
                    <a:pt x="111509" y="58336"/>
                  </a:lnTo>
                  <a:lnTo>
                    <a:pt x="147878" y="65651"/>
                  </a:lnTo>
                  <a:lnTo>
                    <a:pt x="182255" y="85731"/>
                  </a:lnTo>
                  <a:lnTo>
                    <a:pt x="211777" y="119299"/>
                  </a:lnTo>
                  <a:lnTo>
                    <a:pt x="422713" y="62128"/>
                  </a:lnTo>
                  <a:lnTo>
                    <a:pt x="429173" y="71504"/>
                  </a:lnTo>
                  <a:lnTo>
                    <a:pt x="430634" y="172781"/>
                  </a:lnTo>
                  <a:lnTo>
                    <a:pt x="381958" y="289443"/>
                  </a:lnTo>
                  <a:lnTo>
                    <a:pt x="323305" y="385691"/>
                  </a:lnTo>
                  <a:lnTo>
                    <a:pt x="301484" y="416373"/>
                  </a:lnTo>
                  <a:close/>
                </a:path>
              </a:pathLst>
            </a:custGeom>
            <a:solidFill>
              <a:srgbClr val="E2C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2411449" y="6872988"/>
            <a:ext cx="1045210" cy="1160145"/>
            <a:chOff x="12411449" y="6872988"/>
            <a:chExt cx="1045210" cy="1160145"/>
          </a:xfrm>
        </p:grpSpPr>
        <p:sp>
          <p:nvSpPr>
            <p:cNvPr id="13" name="object 13"/>
            <p:cNvSpPr/>
            <p:nvPr/>
          </p:nvSpPr>
          <p:spPr>
            <a:xfrm>
              <a:off x="12411449" y="6872988"/>
              <a:ext cx="1045210" cy="1160145"/>
            </a:xfrm>
            <a:custGeom>
              <a:avLst/>
              <a:gdLst/>
              <a:ahLst/>
              <a:cxnLst/>
              <a:rect l="l" t="t" r="r" b="b"/>
              <a:pathLst>
                <a:path w="1045209" h="1160145">
                  <a:moveTo>
                    <a:pt x="560293" y="251898"/>
                  </a:moveTo>
                  <a:lnTo>
                    <a:pt x="514274" y="229800"/>
                  </a:lnTo>
                  <a:lnTo>
                    <a:pt x="481440" y="193033"/>
                  </a:lnTo>
                  <a:lnTo>
                    <a:pt x="464784" y="146625"/>
                  </a:lnTo>
                  <a:lnTo>
                    <a:pt x="467298" y="95603"/>
                  </a:lnTo>
                  <a:lnTo>
                    <a:pt x="489397" y="49548"/>
                  </a:lnTo>
                  <a:lnTo>
                    <a:pt x="526152" y="16681"/>
                  </a:lnTo>
                  <a:lnTo>
                    <a:pt x="572538" y="0"/>
                  </a:lnTo>
                  <a:lnTo>
                    <a:pt x="612028" y="1934"/>
                  </a:lnTo>
                  <a:lnTo>
                    <a:pt x="633905" y="7481"/>
                  </a:lnTo>
                  <a:lnTo>
                    <a:pt x="669546" y="24595"/>
                  </a:lnTo>
                  <a:lnTo>
                    <a:pt x="702380" y="61362"/>
                  </a:lnTo>
                  <a:lnTo>
                    <a:pt x="719036" y="107770"/>
                  </a:lnTo>
                  <a:lnTo>
                    <a:pt x="716522" y="158792"/>
                  </a:lnTo>
                  <a:lnTo>
                    <a:pt x="694423" y="204848"/>
                  </a:lnTo>
                  <a:lnTo>
                    <a:pt x="657668" y="237714"/>
                  </a:lnTo>
                  <a:lnTo>
                    <a:pt x="611282" y="254396"/>
                  </a:lnTo>
                  <a:lnTo>
                    <a:pt x="560293" y="251898"/>
                  </a:lnTo>
                  <a:close/>
                </a:path>
                <a:path w="1045209" h="1160145">
                  <a:moveTo>
                    <a:pt x="184453" y="261382"/>
                  </a:moveTo>
                  <a:lnTo>
                    <a:pt x="138433" y="239284"/>
                  </a:lnTo>
                  <a:lnTo>
                    <a:pt x="105599" y="202517"/>
                  </a:lnTo>
                  <a:lnTo>
                    <a:pt x="88943" y="156109"/>
                  </a:lnTo>
                  <a:lnTo>
                    <a:pt x="91459" y="105088"/>
                  </a:lnTo>
                  <a:lnTo>
                    <a:pt x="113556" y="59032"/>
                  </a:lnTo>
                  <a:lnTo>
                    <a:pt x="150312" y="26165"/>
                  </a:lnTo>
                  <a:lnTo>
                    <a:pt x="196697" y="9484"/>
                  </a:lnTo>
                  <a:lnTo>
                    <a:pt x="247686" y="11982"/>
                  </a:lnTo>
                  <a:lnTo>
                    <a:pt x="293706" y="34079"/>
                  </a:lnTo>
                  <a:lnTo>
                    <a:pt x="326539" y="70846"/>
                  </a:lnTo>
                  <a:lnTo>
                    <a:pt x="343195" y="117255"/>
                  </a:lnTo>
                  <a:lnTo>
                    <a:pt x="340680" y="168279"/>
                  </a:lnTo>
                  <a:lnTo>
                    <a:pt x="318582" y="214332"/>
                  </a:lnTo>
                  <a:lnTo>
                    <a:pt x="281827" y="247198"/>
                  </a:lnTo>
                  <a:lnTo>
                    <a:pt x="235442" y="263880"/>
                  </a:lnTo>
                  <a:lnTo>
                    <a:pt x="184453" y="261382"/>
                  </a:lnTo>
                  <a:close/>
                </a:path>
                <a:path w="1045209" h="1160145">
                  <a:moveTo>
                    <a:pt x="886213" y="439307"/>
                  </a:moveTo>
                  <a:lnTo>
                    <a:pt x="840194" y="417210"/>
                  </a:lnTo>
                  <a:lnTo>
                    <a:pt x="807360" y="380443"/>
                  </a:lnTo>
                  <a:lnTo>
                    <a:pt x="790704" y="334034"/>
                  </a:lnTo>
                  <a:lnTo>
                    <a:pt x="793218" y="283013"/>
                  </a:lnTo>
                  <a:lnTo>
                    <a:pt x="815317" y="236957"/>
                  </a:lnTo>
                  <a:lnTo>
                    <a:pt x="852072" y="204091"/>
                  </a:lnTo>
                  <a:lnTo>
                    <a:pt x="898458" y="187409"/>
                  </a:lnTo>
                  <a:lnTo>
                    <a:pt x="949447" y="189907"/>
                  </a:lnTo>
                  <a:lnTo>
                    <a:pt x="995466" y="212005"/>
                  </a:lnTo>
                  <a:lnTo>
                    <a:pt x="1028300" y="248772"/>
                  </a:lnTo>
                  <a:lnTo>
                    <a:pt x="1044956" y="295180"/>
                  </a:lnTo>
                  <a:lnTo>
                    <a:pt x="1042440" y="346205"/>
                  </a:lnTo>
                  <a:lnTo>
                    <a:pt x="1020343" y="392257"/>
                  </a:lnTo>
                  <a:lnTo>
                    <a:pt x="983588" y="425124"/>
                  </a:lnTo>
                  <a:lnTo>
                    <a:pt x="937202" y="441805"/>
                  </a:lnTo>
                  <a:lnTo>
                    <a:pt x="886213" y="439307"/>
                  </a:lnTo>
                  <a:close/>
                </a:path>
                <a:path w="1045209" h="1160145">
                  <a:moveTo>
                    <a:pt x="264779" y="1122537"/>
                  </a:moveTo>
                  <a:lnTo>
                    <a:pt x="203318" y="1090417"/>
                  </a:lnTo>
                  <a:lnTo>
                    <a:pt x="165916" y="1063581"/>
                  </a:lnTo>
                  <a:lnTo>
                    <a:pt x="131787" y="1033240"/>
                  </a:lnTo>
                  <a:lnTo>
                    <a:pt x="101126" y="999722"/>
                  </a:lnTo>
                  <a:lnTo>
                    <a:pt x="74129" y="963354"/>
                  </a:lnTo>
                  <a:lnTo>
                    <a:pt x="50990" y="924465"/>
                  </a:lnTo>
                  <a:lnTo>
                    <a:pt x="31905" y="883383"/>
                  </a:lnTo>
                  <a:lnTo>
                    <a:pt x="17068" y="840434"/>
                  </a:lnTo>
                  <a:lnTo>
                    <a:pt x="6675" y="795948"/>
                  </a:lnTo>
                  <a:lnTo>
                    <a:pt x="920" y="750252"/>
                  </a:lnTo>
                  <a:lnTo>
                    <a:pt x="0" y="703674"/>
                  </a:lnTo>
                  <a:lnTo>
                    <a:pt x="4107" y="656542"/>
                  </a:lnTo>
                  <a:lnTo>
                    <a:pt x="13439" y="609183"/>
                  </a:lnTo>
                  <a:lnTo>
                    <a:pt x="27799" y="563099"/>
                  </a:lnTo>
                  <a:lnTo>
                    <a:pt x="46644" y="519703"/>
                  </a:lnTo>
                  <a:lnTo>
                    <a:pt x="69646" y="479190"/>
                  </a:lnTo>
                  <a:lnTo>
                    <a:pt x="96478" y="441756"/>
                  </a:lnTo>
                  <a:lnTo>
                    <a:pt x="126811" y="407596"/>
                  </a:lnTo>
                  <a:lnTo>
                    <a:pt x="160319" y="376905"/>
                  </a:lnTo>
                  <a:lnTo>
                    <a:pt x="196673" y="349879"/>
                  </a:lnTo>
                  <a:lnTo>
                    <a:pt x="235545" y="326712"/>
                  </a:lnTo>
                  <a:lnTo>
                    <a:pt x="276609" y="307601"/>
                  </a:lnTo>
                  <a:lnTo>
                    <a:pt x="319535" y="292740"/>
                  </a:lnTo>
                  <a:lnTo>
                    <a:pt x="363997" y="282326"/>
                  </a:lnTo>
                  <a:lnTo>
                    <a:pt x="409667" y="276552"/>
                  </a:lnTo>
                  <a:lnTo>
                    <a:pt x="456217" y="275614"/>
                  </a:lnTo>
                  <a:lnTo>
                    <a:pt x="503320" y="279709"/>
                  </a:lnTo>
                  <a:lnTo>
                    <a:pt x="550647" y="289030"/>
                  </a:lnTo>
                  <a:lnTo>
                    <a:pt x="596698" y="303384"/>
                  </a:lnTo>
                  <a:lnTo>
                    <a:pt x="640061" y="322226"/>
                  </a:lnTo>
                  <a:lnTo>
                    <a:pt x="680541" y="345230"/>
                  </a:lnTo>
                  <a:lnTo>
                    <a:pt x="717943" y="372065"/>
                  </a:lnTo>
                  <a:lnTo>
                    <a:pt x="752072" y="402406"/>
                  </a:lnTo>
                  <a:lnTo>
                    <a:pt x="782732" y="435925"/>
                  </a:lnTo>
                  <a:lnTo>
                    <a:pt x="809730" y="472292"/>
                  </a:lnTo>
                  <a:lnTo>
                    <a:pt x="832868" y="511181"/>
                  </a:lnTo>
                  <a:lnTo>
                    <a:pt x="851954" y="552263"/>
                  </a:lnTo>
                  <a:lnTo>
                    <a:pt x="866791" y="595212"/>
                  </a:lnTo>
                  <a:lnTo>
                    <a:pt x="877184" y="639698"/>
                  </a:lnTo>
                  <a:lnTo>
                    <a:pt x="882939" y="685394"/>
                  </a:lnTo>
                  <a:lnTo>
                    <a:pt x="883860" y="731972"/>
                  </a:lnTo>
                  <a:lnTo>
                    <a:pt x="879752" y="779105"/>
                  </a:lnTo>
                  <a:lnTo>
                    <a:pt x="870421" y="826464"/>
                  </a:lnTo>
                  <a:lnTo>
                    <a:pt x="856060" y="872548"/>
                  </a:lnTo>
                  <a:lnTo>
                    <a:pt x="837215" y="915944"/>
                  </a:lnTo>
                  <a:lnTo>
                    <a:pt x="814213" y="956457"/>
                  </a:lnTo>
                  <a:lnTo>
                    <a:pt x="787381" y="993891"/>
                  </a:lnTo>
                  <a:lnTo>
                    <a:pt x="757047" y="1028051"/>
                  </a:lnTo>
                  <a:lnTo>
                    <a:pt x="723540" y="1058742"/>
                  </a:lnTo>
                  <a:lnTo>
                    <a:pt x="687186" y="1085768"/>
                  </a:lnTo>
                  <a:lnTo>
                    <a:pt x="648313" y="1108934"/>
                  </a:lnTo>
                  <a:lnTo>
                    <a:pt x="607250" y="1128046"/>
                  </a:lnTo>
                  <a:lnTo>
                    <a:pt x="564323" y="1142906"/>
                  </a:lnTo>
                  <a:lnTo>
                    <a:pt x="519861" y="1153321"/>
                  </a:lnTo>
                  <a:lnTo>
                    <a:pt x="474191" y="1159095"/>
                  </a:lnTo>
                  <a:lnTo>
                    <a:pt x="427641" y="1160033"/>
                  </a:lnTo>
                  <a:lnTo>
                    <a:pt x="404852" y="1158052"/>
                  </a:lnTo>
                  <a:lnTo>
                    <a:pt x="264779" y="112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644540" y="7388524"/>
              <a:ext cx="428625" cy="424180"/>
            </a:xfrm>
            <a:custGeom>
              <a:avLst/>
              <a:gdLst/>
              <a:ahLst/>
              <a:cxnLst/>
              <a:rect l="l" t="t" r="r" b="b"/>
              <a:pathLst>
                <a:path w="428625" h="424179">
                  <a:moveTo>
                    <a:pt x="428318" y="201005"/>
                  </a:moveTo>
                  <a:lnTo>
                    <a:pt x="222239" y="128246"/>
                  </a:lnTo>
                  <a:lnTo>
                    <a:pt x="254185" y="96974"/>
                  </a:lnTo>
                  <a:lnTo>
                    <a:pt x="289965" y="79517"/>
                  </a:lnTo>
                  <a:lnTo>
                    <a:pt x="326778" y="74937"/>
                  </a:lnTo>
                  <a:lnTo>
                    <a:pt x="361828" y="82299"/>
                  </a:lnTo>
                  <a:lnTo>
                    <a:pt x="392302" y="100660"/>
                  </a:lnTo>
                  <a:lnTo>
                    <a:pt x="415409" y="129088"/>
                  </a:lnTo>
                  <a:lnTo>
                    <a:pt x="428345" y="166643"/>
                  </a:lnTo>
                  <a:lnTo>
                    <a:pt x="428318" y="201005"/>
                  </a:lnTo>
                  <a:close/>
                </a:path>
                <a:path w="428625" h="424179">
                  <a:moveTo>
                    <a:pt x="127333" y="423699"/>
                  </a:moveTo>
                  <a:lnTo>
                    <a:pt x="110603" y="417792"/>
                  </a:lnTo>
                  <a:lnTo>
                    <a:pt x="91134" y="385568"/>
                  </a:lnTo>
                  <a:lnTo>
                    <a:pt x="39829" y="285209"/>
                  </a:lnTo>
                  <a:lnTo>
                    <a:pt x="0" y="165239"/>
                  </a:lnTo>
                  <a:lnTo>
                    <a:pt x="9018" y="64354"/>
                  </a:lnTo>
                  <a:lnTo>
                    <a:pt x="37712" y="28725"/>
                  </a:lnTo>
                  <a:lnTo>
                    <a:pt x="71360" y="7617"/>
                  </a:lnTo>
                  <a:lnTo>
                    <a:pt x="107196" y="0"/>
                  </a:lnTo>
                  <a:lnTo>
                    <a:pt x="142444" y="4843"/>
                  </a:lnTo>
                  <a:lnTo>
                    <a:pt x="174342" y="21119"/>
                  </a:lnTo>
                  <a:lnTo>
                    <a:pt x="200120" y="47797"/>
                  </a:lnTo>
                  <a:lnTo>
                    <a:pt x="217009" y="83849"/>
                  </a:lnTo>
                  <a:lnTo>
                    <a:pt x="222239" y="128246"/>
                  </a:lnTo>
                  <a:lnTo>
                    <a:pt x="428318" y="201005"/>
                  </a:lnTo>
                  <a:lnTo>
                    <a:pt x="428310" y="212390"/>
                  </a:lnTo>
                  <a:lnTo>
                    <a:pt x="371986" y="296574"/>
                  </a:lnTo>
                  <a:lnTo>
                    <a:pt x="265661" y="364942"/>
                  </a:lnTo>
                  <a:lnTo>
                    <a:pt x="162718" y="410842"/>
                  </a:lnTo>
                  <a:lnTo>
                    <a:pt x="127333" y="423699"/>
                  </a:lnTo>
                  <a:close/>
                </a:path>
              </a:pathLst>
            </a:custGeom>
            <a:solidFill>
              <a:srgbClr val="E2C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38E9BA0-ACFE-AC46-A1AC-85FBC812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393" y="3212003"/>
            <a:ext cx="3418256" cy="2217247"/>
          </a:xfrm>
          <a:prstGeom prst="round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94E45E-CCBC-E64D-ABCC-35E9E24C905B}"/>
              </a:ext>
            </a:extLst>
          </p:cNvPr>
          <p:cNvSpPr txBox="1"/>
          <p:nvPr/>
        </p:nvSpPr>
        <p:spPr>
          <a:xfrm>
            <a:off x="9172114" y="5733914"/>
            <a:ext cx="4623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25" dirty="0">
                <a:solidFill>
                  <a:srgbClr val="FFFFFF"/>
                </a:solidFill>
                <a:latin typeface="Arial"/>
                <a:cs typeface="Arial"/>
              </a:rPr>
              <a:t>Use your [COMMUNITY] card here to show your furry companion love with a grooming they will never forget!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F77120-DFCD-CB40-B6E2-AEA90CC60429}"/>
              </a:ext>
            </a:extLst>
          </p:cNvPr>
          <p:cNvSpPr txBox="1"/>
          <p:nvPr/>
        </p:nvSpPr>
        <p:spPr>
          <a:xfrm>
            <a:off x="8868407" y="853108"/>
            <a:ext cx="4954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2C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DOGS IMPROVE YOUR HEALTH.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210FD6-4FD2-EC4C-8A76-98CF3C1B3A7D}"/>
              </a:ext>
            </a:extLst>
          </p:cNvPr>
          <p:cNvSpPr txBox="1"/>
          <p:nvPr/>
        </p:nvSpPr>
        <p:spPr>
          <a:xfrm>
            <a:off x="9271305" y="2329564"/>
            <a:ext cx="414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95" dirty="0">
                <a:solidFill>
                  <a:srgbClr val="FFFFFF"/>
                </a:solidFill>
                <a:latin typeface="Arial"/>
                <a:cs typeface="Arial"/>
              </a:rPr>
              <a:t>Having</a:t>
            </a:r>
            <a:r>
              <a:rPr lang="en-US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229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lang="en-US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3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lang="en-US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1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275" dirty="0">
                <a:solidFill>
                  <a:srgbClr val="FFFFFF"/>
                </a:solidFill>
                <a:latin typeface="Arial"/>
                <a:cs typeface="Arial"/>
              </a:rPr>
              <a:t>pet</a:t>
            </a:r>
            <a:r>
              <a:rPr lang="en-US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21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lang="en-US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250" dirty="0">
                <a:solidFill>
                  <a:srgbClr val="FFFFFF"/>
                </a:solidFill>
                <a:latin typeface="Arial"/>
                <a:cs typeface="Arial"/>
              </a:rPr>
              <a:t>help </a:t>
            </a:r>
            <a:r>
              <a:rPr lang="en-US" spc="-6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220" dirty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lang="en-US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18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lang="en-US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26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lang="en-US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125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r>
              <a:rPr lang="en-US" sz="1400" spc="125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931480" y="335685"/>
            <a:ext cx="7011034" cy="7893050"/>
          </a:xfrm>
          <a:custGeom>
            <a:avLst/>
            <a:gdLst/>
            <a:ahLst/>
            <a:cxnLst/>
            <a:rect l="l" t="t" r="r" b="b"/>
            <a:pathLst>
              <a:path w="7011034" h="7893050">
                <a:moveTo>
                  <a:pt x="7010959" y="0"/>
                </a:moveTo>
                <a:lnTo>
                  <a:pt x="0" y="0"/>
                </a:lnTo>
                <a:lnTo>
                  <a:pt x="0" y="55791"/>
                </a:lnTo>
                <a:lnTo>
                  <a:pt x="0" y="7836865"/>
                </a:lnTo>
                <a:lnTo>
                  <a:pt x="0" y="7892656"/>
                </a:lnTo>
                <a:lnTo>
                  <a:pt x="7010959" y="7892656"/>
                </a:lnTo>
                <a:lnTo>
                  <a:pt x="7010959" y="7836865"/>
                </a:lnTo>
                <a:lnTo>
                  <a:pt x="55816" y="7836865"/>
                </a:lnTo>
                <a:lnTo>
                  <a:pt x="55816" y="55791"/>
                </a:lnTo>
                <a:lnTo>
                  <a:pt x="6953948" y="55791"/>
                </a:lnTo>
                <a:lnTo>
                  <a:pt x="6953948" y="7836344"/>
                </a:lnTo>
                <a:lnTo>
                  <a:pt x="7010959" y="7836344"/>
                </a:lnTo>
                <a:lnTo>
                  <a:pt x="7010959" y="55791"/>
                </a:lnTo>
                <a:lnTo>
                  <a:pt x="7010959" y="55651"/>
                </a:lnTo>
                <a:lnTo>
                  <a:pt x="7010959" y="0"/>
                </a:lnTo>
                <a:close/>
              </a:path>
            </a:pathLst>
          </a:custGeom>
          <a:solidFill>
            <a:srgbClr val="B5E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8979" y="6785130"/>
            <a:ext cx="6896034" cy="83721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108710" marR="1101090" algn="ctr">
              <a:lnSpc>
                <a:spcPct val="118200"/>
              </a:lnSpc>
              <a:spcBef>
                <a:spcPts val="4590"/>
              </a:spcBef>
            </a:pPr>
            <a:r>
              <a:rPr sz="2400" spc="190" dirty="0">
                <a:solidFill>
                  <a:srgbClr val="B5E3F9"/>
                </a:solidFill>
                <a:latin typeface="Arial"/>
                <a:cs typeface="Arial"/>
              </a:rPr>
              <a:t>Nutrition,</a:t>
            </a:r>
            <a:r>
              <a:rPr sz="2400" spc="245" dirty="0">
                <a:solidFill>
                  <a:srgbClr val="B5E3F9"/>
                </a:solidFill>
                <a:latin typeface="Arial"/>
                <a:cs typeface="Arial"/>
              </a:rPr>
              <a:t> </a:t>
            </a:r>
            <a:r>
              <a:rPr sz="2400" spc="145" dirty="0">
                <a:solidFill>
                  <a:srgbClr val="B5E3F9"/>
                </a:solidFill>
                <a:latin typeface="Arial"/>
                <a:cs typeface="Arial"/>
              </a:rPr>
              <a:t>grooming,</a:t>
            </a:r>
            <a:r>
              <a:rPr sz="2400" spc="245" dirty="0">
                <a:solidFill>
                  <a:srgbClr val="B5E3F9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B5E3F9"/>
                </a:solidFill>
                <a:latin typeface="Arial"/>
                <a:cs typeface="Arial"/>
              </a:rPr>
              <a:t>and </a:t>
            </a:r>
            <a:r>
              <a:rPr sz="2400" spc="-595" dirty="0">
                <a:solidFill>
                  <a:srgbClr val="B5E3F9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B5E3F9"/>
                </a:solidFill>
                <a:latin typeface="Arial"/>
                <a:cs typeface="Arial"/>
              </a:rPr>
              <a:t>accessories</a:t>
            </a:r>
            <a:r>
              <a:rPr sz="2400" spc="235" dirty="0">
                <a:solidFill>
                  <a:srgbClr val="B5E3F9"/>
                </a:solidFill>
                <a:latin typeface="Arial"/>
                <a:cs typeface="Arial"/>
              </a:rPr>
              <a:t> </a:t>
            </a:r>
            <a:r>
              <a:rPr sz="2400" spc="185" dirty="0">
                <a:solidFill>
                  <a:srgbClr val="B5E3F9"/>
                </a:solidFill>
                <a:latin typeface="Arial"/>
                <a:cs typeface="Arial"/>
              </a:rPr>
              <a:t>for</a:t>
            </a:r>
            <a:r>
              <a:rPr sz="2400" spc="235" dirty="0">
                <a:solidFill>
                  <a:srgbClr val="B5E3F9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B5E3F9"/>
                </a:solidFill>
                <a:latin typeface="Arial"/>
                <a:cs typeface="Arial"/>
              </a:rPr>
              <a:t>your</a:t>
            </a:r>
            <a:r>
              <a:rPr sz="2400" spc="235" dirty="0">
                <a:solidFill>
                  <a:srgbClr val="B5E3F9"/>
                </a:solidFill>
                <a:latin typeface="Arial"/>
                <a:cs typeface="Arial"/>
              </a:rPr>
              <a:t> </a:t>
            </a:r>
            <a:r>
              <a:rPr sz="2400" spc="155" dirty="0">
                <a:solidFill>
                  <a:srgbClr val="B5E3F9"/>
                </a:solidFill>
                <a:latin typeface="Arial"/>
                <a:cs typeface="Arial"/>
              </a:rPr>
              <a:t>cat!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DB2016-4371-A648-83C2-5E0591A3C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850"/>
          <a:stretch/>
        </p:blipFill>
        <p:spPr>
          <a:xfrm>
            <a:off x="1" y="0"/>
            <a:ext cx="7589366" cy="857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F4C846-9F5D-1848-8B86-3598AAA52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43" y="2064963"/>
            <a:ext cx="3418256" cy="2217247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7223FE-7F06-6444-B3BF-B218E3B1CA90}"/>
              </a:ext>
            </a:extLst>
          </p:cNvPr>
          <p:cNvSpPr txBox="1"/>
          <p:nvPr/>
        </p:nvSpPr>
        <p:spPr>
          <a:xfrm>
            <a:off x="9406734" y="860423"/>
            <a:ext cx="4060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LOVE CATS!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LOVE THE…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7BCBC-14DA-964F-AAA4-59F7B5AF395D}"/>
              </a:ext>
            </a:extLst>
          </p:cNvPr>
          <p:cNvSpPr txBox="1"/>
          <p:nvPr/>
        </p:nvSpPr>
        <p:spPr>
          <a:xfrm>
            <a:off x="9131597" y="5078790"/>
            <a:ext cx="4495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FELINE FUZZ PET STORE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7339D-8B9B-474B-A42B-C79F4EA9ED87}"/>
              </a:ext>
            </a:extLst>
          </p:cNvPr>
          <p:cNvSpPr txBox="1"/>
          <p:nvPr/>
        </p:nvSpPr>
        <p:spPr>
          <a:xfrm>
            <a:off x="10384135" y="4418890"/>
            <a:ext cx="1946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IT 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69</Words>
  <Application>Microsoft Macintosh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Did you know?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and Gold Paw and Heart Icon Puppy Photo Dogs Twitter Post</dc:title>
  <dc:creator>Raquel Lopez</dc:creator>
  <cp:keywords>DAEcoIrcEZ0,BAEbfpi-E5Y</cp:keywords>
  <cp:lastModifiedBy>Raquel N. López</cp:lastModifiedBy>
  <cp:revision>3</cp:revision>
  <dcterms:created xsi:type="dcterms:W3CDTF">2021-04-25T00:26:38Z</dcterms:created>
  <dcterms:modified xsi:type="dcterms:W3CDTF">2021-04-25T00:51:37Z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2021-04-25T00:00:00Z</vt:filetime>
  </property>
  <property fmtid="{D5CDD505-2E9C-101B-9397-08002B2CF9AE}" pid="3" name="Creator">
    <vt:lpwstr>Canva</vt:lpwstr>
  </property>
  <property fmtid="{D5CDD505-2E9C-101B-9397-08002B2CF9AE}" pid="4" name="LastSaved">
    <vt:filetime>2021-04-25T00:00:00Z</vt:filetime>
  </property>
</Properties>
</file>