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</p:sldIdLst>
  <p:sldSz cx="8953500" cy="7505700"/>
  <p:notesSz cx="8953500" cy="750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9682"/>
    <a:srgbClr val="BE8046"/>
    <a:srgbClr val="DE6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>
      <p:cViewPr varScale="1">
        <p:scale>
          <a:sx n="98" d="100"/>
          <a:sy n="98" d="100"/>
        </p:scale>
        <p:origin x="210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5859" y="2203867"/>
            <a:ext cx="7201781" cy="283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43025" y="4203192"/>
            <a:ext cx="6267450" cy="187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7675" y="1726311"/>
            <a:ext cx="3894772" cy="4953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11052" y="1726311"/>
            <a:ext cx="3894772" cy="4953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53499" cy="75056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0769" y="1318990"/>
            <a:ext cx="4871960" cy="669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0101" y="2633395"/>
            <a:ext cx="8093297" cy="180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44190" y="6980301"/>
            <a:ext cx="2865120" cy="37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47675" y="6980301"/>
            <a:ext cx="2059305" cy="37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46520" y="6980301"/>
            <a:ext cx="2059305" cy="37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2550" y="3448050"/>
            <a:ext cx="6248400" cy="3304751"/>
          </a:xfrm>
          <a:prstGeom prst="rect">
            <a:avLst/>
          </a:prstGeom>
        </p:spPr>
        <p:txBody>
          <a:bodyPr vert="horz" wrap="square" lIns="0" tIns="412750" rIns="0" bIns="0" rtlCol="0">
            <a:spAutoFit/>
          </a:bodyPr>
          <a:lstStyle/>
          <a:p>
            <a:pPr marL="131445" marR="121920" algn="ctr">
              <a:lnSpc>
                <a:spcPct val="75000"/>
              </a:lnSpc>
              <a:spcBef>
                <a:spcPts val="3250"/>
              </a:spcBef>
            </a:pPr>
            <a:r>
              <a:rPr lang="en-US" sz="105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Baked with Love</a:t>
            </a:r>
            <a:endParaRPr sz="10500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1650"/>
              </a:spcBef>
            </a:pPr>
            <a:r>
              <a:rPr lang="en-US" sz="1600" spc="100" dirty="0">
                <a:solidFill>
                  <a:srgbClr val="FFFFFF"/>
                </a:solidFill>
                <a:latin typeface="Arial"/>
                <a:cs typeface="Arial"/>
              </a:rPr>
              <a:t>Come in and use your [Community] Card today!</a:t>
            </a:r>
            <a:endParaRPr sz="1600" spc="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8568" y="628650"/>
            <a:ext cx="331851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19405" algn="l"/>
                <a:tab pos="1329690" algn="l"/>
                <a:tab pos="1826895" algn="l"/>
              </a:tabLst>
            </a:pPr>
            <a:r>
              <a:rPr lang="en-US" sz="2000" spc="-35" dirty="0">
                <a:solidFill>
                  <a:srgbClr val="FFFFFF"/>
                </a:solidFill>
                <a:latin typeface="Arial"/>
                <a:cs typeface="Arial"/>
              </a:rPr>
              <a:t>SUPPORT SMALL BUSINESSES WITH THE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A247264F-D11B-594C-A281-D19501F3DC8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1539373"/>
            <a:ext cx="2857500" cy="1832477"/>
          </a:xfrm>
          <a:prstGeom prst="round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089163" cy="75056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51887" y="5581650"/>
            <a:ext cx="2528570" cy="1029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300"/>
              </a:lnSpc>
              <a:spcBef>
                <a:spcPts val="100"/>
              </a:spcBef>
            </a:pPr>
            <a:r>
              <a:rPr lang="en-US" sz="2000" spc="85" dirty="0">
                <a:latin typeface="Times New Roman"/>
                <a:cs typeface="Times New Roman"/>
              </a:rPr>
              <a:t>Enjoy Fridays by supporting local businesses like ours!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88420" y="2400607"/>
            <a:ext cx="4067175" cy="47625"/>
          </a:xfrm>
          <a:custGeom>
            <a:avLst/>
            <a:gdLst/>
            <a:ahLst/>
            <a:cxnLst/>
            <a:rect l="l" t="t" r="r" b="b"/>
            <a:pathLst>
              <a:path w="4067175" h="47625">
                <a:moveTo>
                  <a:pt x="4067174" y="47624"/>
                </a:moveTo>
                <a:lnTo>
                  <a:pt x="0" y="47624"/>
                </a:lnTo>
                <a:lnTo>
                  <a:pt x="0" y="0"/>
                </a:lnTo>
                <a:lnTo>
                  <a:pt x="4067174" y="0"/>
                </a:lnTo>
                <a:lnTo>
                  <a:pt x="4067174" y="47624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82585" y="5216051"/>
            <a:ext cx="4067175" cy="47625"/>
          </a:xfrm>
          <a:custGeom>
            <a:avLst/>
            <a:gdLst/>
            <a:ahLst/>
            <a:cxnLst/>
            <a:rect l="l" t="t" r="r" b="b"/>
            <a:pathLst>
              <a:path w="4067175" h="47625">
                <a:moveTo>
                  <a:pt x="4067174" y="47624"/>
                </a:moveTo>
                <a:lnTo>
                  <a:pt x="0" y="47624"/>
                </a:lnTo>
                <a:lnTo>
                  <a:pt x="0" y="0"/>
                </a:lnTo>
                <a:lnTo>
                  <a:pt x="4067174" y="0"/>
                </a:lnTo>
                <a:lnTo>
                  <a:pt x="4067174" y="47624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197AF50E-ABEE-F04F-85FF-773B44F7434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2672" y="2960812"/>
            <a:ext cx="2667000" cy="1742658"/>
          </a:xfrm>
          <a:prstGeom prst="round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C03614-9499-2543-84EE-4AF4B6FF56E4}"/>
              </a:ext>
            </a:extLst>
          </p:cNvPr>
          <p:cNvSpPr txBox="1"/>
          <p:nvPr/>
        </p:nvSpPr>
        <p:spPr>
          <a:xfrm>
            <a:off x="4488420" y="512973"/>
            <a:ext cx="4061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br>
              <a:rPr lang="en-US" sz="24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ROAST </a:t>
            </a:r>
            <a:r>
              <a:rPr lang="en-US"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ITALIAN </a:t>
            </a:r>
            <a:r>
              <a:rPr lang="en-US" sz="24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BISTRO, </a:t>
            </a:r>
            <a:br>
              <a:rPr lang="en-US" sz="24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ACCEPT THE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38</Words>
  <Application>Microsoft Macintosh PowerPoint</Application>
  <PresentationFormat>Custom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Mother's Day Facebook Post</dc:title>
  <dc:creator>Raquel Lopez</dc:creator>
  <cp:keywords>DAEcnoka3zE,BAEbfpi-E5Y</cp:keywords>
  <cp:lastModifiedBy>Microsoft Office User</cp:lastModifiedBy>
  <cp:revision>4</cp:revision>
  <dcterms:created xsi:type="dcterms:W3CDTF">2021-04-24T23:06:15Z</dcterms:created>
  <dcterms:modified xsi:type="dcterms:W3CDTF">2021-04-29T20:50:41Z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2021-04-24T00:00:00Z</vt:filetime>
  </property>
  <property fmtid="{D5CDD505-2E9C-101B-9397-08002B2CF9AE}" pid="3" name="Creator">
    <vt:lpwstr>Canva</vt:lpwstr>
  </property>
  <property fmtid="{D5CDD505-2E9C-101B-9397-08002B2CF9AE}" pid="4" name="LastSaved">
    <vt:filetime>2021-04-24T00:00:00Z</vt:filetime>
  </property>
</Properties>
</file>