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4" r:id="rId4"/>
  </p:sldIdLst>
  <p:sldSz cx="10287000" cy="10287000"/>
  <p:notesSz cx="10287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94674"/>
  </p:normalViewPr>
  <p:slideViewPr>
    <p:cSldViewPr>
      <p:cViewPr varScale="1">
        <p:scale>
          <a:sx n="82" d="100"/>
          <a:sy n="82" d="100"/>
        </p:scale>
        <p:origin x="280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1525" y="3188970"/>
            <a:ext cx="874395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5760720"/>
            <a:ext cx="72009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4E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4E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2366010"/>
            <a:ext cx="447484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2366010"/>
            <a:ext cx="447484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6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286999" y="0"/>
                </a:lnTo>
                <a:lnTo>
                  <a:pt x="10286999" y="10286999"/>
                </a:lnTo>
                <a:close/>
              </a:path>
            </a:pathLst>
          </a:custGeom>
          <a:solidFill>
            <a:srgbClr val="E1D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211" y="5910259"/>
            <a:ext cx="5820142" cy="437602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2439" y="4613185"/>
            <a:ext cx="3935108" cy="567360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" y="0"/>
            <a:ext cx="4819178" cy="524335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7579" y="0"/>
            <a:ext cx="5408316" cy="3961896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834020" y="1232695"/>
            <a:ext cx="8610600" cy="6372225"/>
          </a:xfrm>
          <a:custGeom>
            <a:avLst/>
            <a:gdLst/>
            <a:ahLst/>
            <a:cxnLst/>
            <a:rect l="l" t="t" r="r" b="b"/>
            <a:pathLst>
              <a:path w="8610600" h="6372225">
                <a:moveTo>
                  <a:pt x="8610599" y="6372224"/>
                </a:moveTo>
                <a:lnTo>
                  <a:pt x="0" y="6372224"/>
                </a:lnTo>
                <a:lnTo>
                  <a:pt x="0" y="0"/>
                </a:lnTo>
                <a:lnTo>
                  <a:pt x="8610599" y="0"/>
                </a:lnTo>
                <a:lnTo>
                  <a:pt x="8610599" y="6372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0340" y="1446478"/>
            <a:ext cx="8239124" cy="5972174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34020" y="7950749"/>
            <a:ext cx="8610600" cy="952500"/>
          </a:xfrm>
          <a:custGeom>
            <a:avLst/>
            <a:gdLst/>
            <a:ahLst/>
            <a:cxnLst/>
            <a:rect l="l" t="t" r="r" b="b"/>
            <a:pathLst>
              <a:path w="8610600" h="952500">
                <a:moveTo>
                  <a:pt x="8610599" y="952499"/>
                </a:moveTo>
                <a:lnTo>
                  <a:pt x="0" y="952499"/>
                </a:lnTo>
                <a:lnTo>
                  <a:pt x="0" y="0"/>
                </a:lnTo>
                <a:lnTo>
                  <a:pt x="8610599" y="0"/>
                </a:lnTo>
                <a:lnTo>
                  <a:pt x="8610599" y="952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4E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24237" y="976286"/>
            <a:ext cx="483852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4E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94197" y="1742481"/>
            <a:ext cx="5898604" cy="212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9566910"/>
            <a:ext cx="32918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9566910"/>
            <a:ext cx="236601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9566910"/>
            <a:ext cx="236601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6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286999" y="0"/>
                </a:lnTo>
                <a:lnTo>
                  <a:pt x="10286999" y="1028699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4137025"/>
            <a:ext cx="10287000" cy="6149975"/>
            <a:chOff x="0" y="4137726"/>
            <a:chExt cx="10287000" cy="6149975"/>
          </a:xfrm>
        </p:grpSpPr>
        <p:sp>
          <p:nvSpPr>
            <p:cNvPr id="4" name="object 4"/>
            <p:cNvSpPr/>
            <p:nvPr/>
          </p:nvSpPr>
          <p:spPr>
            <a:xfrm>
              <a:off x="0" y="4137726"/>
              <a:ext cx="1069975" cy="2478405"/>
            </a:xfrm>
            <a:custGeom>
              <a:avLst/>
              <a:gdLst/>
              <a:ahLst/>
              <a:cxnLst/>
              <a:rect l="l" t="t" r="r" b="b"/>
              <a:pathLst>
                <a:path w="1069975" h="2478404">
                  <a:moveTo>
                    <a:pt x="0" y="2477948"/>
                  </a:moveTo>
                  <a:lnTo>
                    <a:pt x="0" y="1769887"/>
                  </a:lnTo>
                  <a:lnTo>
                    <a:pt x="4356" y="1768549"/>
                  </a:lnTo>
                  <a:lnTo>
                    <a:pt x="47228" y="1751364"/>
                  </a:lnTo>
                  <a:lnTo>
                    <a:pt x="88308" y="1730834"/>
                  </a:lnTo>
                  <a:lnTo>
                    <a:pt x="127424" y="1707130"/>
                  </a:lnTo>
                  <a:lnTo>
                    <a:pt x="164402" y="1680426"/>
                  </a:lnTo>
                  <a:lnTo>
                    <a:pt x="199072" y="1650895"/>
                  </a:lnTo>
                  <a:lnTo>
                    <a:pt x="231258" y="1618708"/>
                  </a:lnTo>
                  <a:lnTo>
                    <a:pt x="260790" y="1584039"/>
                  </a:lnTo>
                  <a:lnTo>
                    <a:pt x="287494" y="1547060"/>
                  </a:lnTo>
                  <a:lnTo>
                    <a:pt x="311197" y="1507944"/>
                  </a:lnTo>
                  <a:lnTo>
                    <a:pt x="331728" y="1466864"/>
                  </a:lnTo>
                  <a:lnTo>
                    <a:pt x="348913" y="1423992"/>
                  </a:lnTo>
                  <a:lnTo>
                    <a:pt x="362579" y="1379501"/>
                  </a:lnTo>
                  <a:lnTo>
                    <a:pt x="372556" y="1333557"/>
                  </a:lnTo>
                  <a:lnTo>
                    <a:pt x="378667" y="1286353"/>
                  </a:lnTo>
                  <a:lnTo>
                    <a:pt x="380743" y="1238041"/>
                  </a:lnTo>
                  <a:lnTo>
                    <a:pt x="378682" y="1189728"/>
                  </a:lnTo>
                  <a:lnTo>
                    <a:pt x="372610" y="1142517"/>
                  </a:lnTo>
                  <a:lnTo>
                    <a:pt x="362697" y="1096580"/>
                  </a:lnTo>
                  <a:lnTo>
                    <a:pt x="349108" y="1052089"/>
                  </a:lnTo>
                  <a:lnTo>
                    <a:pt x="332013" y="1009217"/>
                  </a:lnTo>
                  <a:lnTo>
                    <a:pt x="311578" y="968137"/>
                  </a:lnTo>
                  <a:lnTo>
                    <a:pt x="287973" y="929021"/>
                  </a:lnTo>
                  <a:lnTo>
                    <a:pt x="261363" y="892042"/>
                  </a:lnTo>
                  <a:lnTo>
                    <a:pt x="231918" y="857373"/>
                  </a:lnTo>
                  <a:lnTo>
                    <a:pt x="199805" y="825186"/>
                  </a:lnTo>
                  <a:lnTo>
                    <a:pt x="165191" y="795655"/>
                  </a:lnTo>
                  <a:lnTo>
                    <a:pt x="128245" y="768951"/>
                  </a:lnTo>
                  <a:lnTo>
                    <a:pt x="89134" y="745247"/>
                  </a:lnTo>
                  <a:lnTo>
                    <a:pt x="48026" y="724717"/>
                  </a:lnTo>
                  <a:lnTo>
                    <a:pt x="5089" y="707532"/>
                  </a:lnTo>
                  <a:lnTo>
                    <a:pt x="0" y="705972"/>
                  </a:lnTo>
                  <a:lnTo>
                    <a:pt x="0" y="0"/>
                  </a:lnTo>
                  <a:lnTo>
                    <a:pt x="53425" y="8869"/>
                  </a:lnTo>
                  <a:lnTo>
                    <a:pt x="98803" y="18406"/>
                  </a:lnTo>
                  <a:lnTo>
                    <a:pt x="143563" y="29571"/>
                  </a:lnTo>
                  <a:lnTo>
                    <a:pt x="187673" y="42331"/>
                  </a:lnTo>
                  <a:lnTo>
                    <a:pt x="231101" y="56653"/>
                  </a:lnTo>
                  <a:lnTo>
                    <a:pt x="273813" y="72503"/>
                  </a:lnTo>
                  <a:lnTo>
                    <a:pt x="315778" y="89849"/>
                  </a:lnTo>
                  <a:lnTo>
                    <a:pt x="356963" y="108659"/>
                  </a:lnTo>
                  <a:lnTo>
                    <a:pt x="397336" y="128898"/>
                  </a:lnTo>
                  <a:lnTo>
                    <a:pt x="436863" y="150535"/>
                  </a:lnTo>
                  <a:lnTo>
                    <a:pt x="475513" y="173537"/>
                  </a:lnTo>
                  <a:lnTo>
                    <a:pt x="513253" y="197870"/>
                  </a:lnTo>
                  <a:lnTo>
                    <a:pt x="550051" y="223501"/>
                  </a:lnTo>
                  <a:lnTo>
                    <a:pt x="585874" y="250399"/>
                  </a:lnTo>
                  <a:lnTo>
                    <a:pt x="620690" y="278529"/>
                  </a:lnTo>
                  <a:lnTo>
                    <a:pt x="654466" y="307859"/>
                  </a:lnTo>
                  <a:lnTo>
                    <a:pt x="687170" y="338357"/>
                  </a:lnTo>
                  <a:lnTo>
                    <a:pt x="718769" y="369989"/>
                  </a:lnTo>
                  <a:lnTo>
                    <a:pt x="749232" y="402722"/>
                  </a:lnTo>
                  <a:lnTo>
                    <a:pt x="778524" y="436524"/>
                  </a:lnTo>
                  <a:lnTo>
                    <a:pt x="806615" y="471361"/>
                  </a:lnTo>
                  <a:lnTo>
                    <a:pt x="833471" y="507201"/>
                  </a:lnTo>
                  <a:lnTo>
                    <a:pt x="859061" y="544011"/>
                  </a:lnTo>
                  <a:lnTo>
                    <a:pt x="883351" y="581758"/>
                  </a:lnTo>
                  <a:lnTo>
                    <a:pt x="906309" y="620409"/>
                  </a:lnTo>
                  <a:lnTo>
                    <a:pt x="927903" y="659931"/>
                  </a:lnTo>
                  <a:lnTo>
                    <a:pt x="948100" y="700292"/>
                  </a:lnTo>
                  <a:lnTo>
                    <a:pt x="966867" y="741458"/>
                  </a:lnTo>
                  <a:lnTo>
                    <a:pt x="984173" y="783396"/>
                  </a:lnTo>
                  <a:lnTo>
                    <a:pt x="999985" y="826075"/>
                  </a:lnTo>
                  <a:lnTo>
                    <a:pt x="1014271" y="869460"/>
                  </a:lnTo>
                  <a:lnTo>
                    <a:pt x="1026997" y="913519"/>
                  </a:lnTo>
                  <a:lnTo>
                    <a:pt x="1038132" y="958219"/>
                  </a:lnTo>
                  <a:lnTo>
                    <a:pt x="1047643" y="1003527"/>
                  </a:lnTo>
                  <a:lnTo>
                    <a:pt x="1055497" y="1049411"/>
                  </a:lnTo>
                  <a:lnTo>
                    <a:pt x="1061662" y="1095837"/>
                  </a:lnTo>
                  <a:lnTo>
                    <a:pt x="1066107" y="1142772"/>
                  </a:lnTo>
                  <a:lnTo>
                    <a:pt x="1068797" y="1190185"/>
                  </a:lnTo>
                  <a:lnTo>
                    <a:pt x="1069701" y="1238041"/>
                  </a:lnTo>
                  <a:lnTo>
                    <a:pt x="1068903" y="1286353"/>
                  </a:lnTo>
                  <a:lnTo>
                    <a:pt x="1066342" y="1333564"/>
                  </a:lnTo>
                  <a:lnTo>
                    <a:pt x="1062000" y="1380607"/>
                  </a:lnTo>
                  <a:lnTo>
                    <a:pt x="1055925" y="1427143"/>
                  </a:lnTo>
                  <a:lnTo>
                    <a:pt x="1048150" y="1473131"/>
                  </a:lnTo>
                  <a:lnTo>
                    <a:pt x="1038709" y="1518538"/>
                  </a:lnTo>
                  <a:lnTo>
                    <a:pt x="1027635" y="1563332"/>
                  </a:lnTo>
                  <a:lnTo>
                    <a:pt x="1014959" y="1607479"/>
                  </a:lnTo>
                  <a:lnTo>
                    <a:pt x="1000716" y="1650948"/>
                  </a:lnTo>
                  <a:lnTo>
                    <a:pt x="984939" y="1693705"/>
                  </a:lnTo>
                  <a:lnTo>
                    <a:pt x="967659" y="1735718"/>
                  </a:lnTo>
                  <a:lnTo>
                    <a:pt x="948910" y="1776954"/>
                  </a:lnTo>
                  <a:lnTo>
                    <a:pt x="928725" y="1817380"/>
                  </a:lnTo>
                  <a:lnTo>
                    <a:pt x="907136" y="1856963"/>
                  </a:lnTo>
                  <a:lnTo>
                    <a:pt x="884177" y="1895671"/>
                  </a:lnTo>
                  <a:lnTo>
                    <a:pt x="859880" y="1933471"/>
                  </a:lnTo>
                  <a:lnTo>
                    <a:pt x="834279" y="1970331"/>
                  </a:lnTo>
                  <a:lnTo>
                    <a:pt x="807406" y="2006216"/>
                  </a:lnTo>
                  <a:lnTo>
                    <a:pt x="779293" y="2041096"/>
                  </a:lnTo>
                  <a:lnTo>
                    <a:pt x="749975" y="2074936"/>
                  </a:lnTo>
                  <a:lnTo>
                    <a:pt x="719484" y="2107705"/>
                  </a:lnTo>
                  <a:lnTo>
                    <a:pt x="687852" y="2139370"/>
                  </a:lnTo>
                  <a:lnTo>
                    <a:pt x="655113" y="2169897"/>
                  </a:lnTo>
                  <a:lnTo>
                    <a:pt x="621299" y="2199254"/>
                  </a:lnTo>
                  <a:lnTo>
                    <a:pt x="586443" y="2227408"/>
                  </a:lnTo>
                  <a:lnTo>
                    <a:pt x="550579" y="2254327"/>
                  </a:lnTo>
                  <a:lnTo>
                    <a:pt x="513739" y="2279978"/>
                  </a:lnTo>
                  <a:lnTo>
                    <a:pt x="475956" y="2304328"/>
                  </a:lnTo>
                  <a:lnTo>
                    <a:pt x="437262" y="2327344"/>
                  </a:lnTo>
                  <a:lnTo>
                    <a:pt x="397692" y="2348993"/>
                  </a:lnTo>
                  <a:lnTo>
                    <a:pt x="357277" y="2369244"/>
                  </a:lnTo>
                  <a:lnTo>
                    <a:pt x="316050" y="2388063"/>
                  </a:lnTo>
                  <a:lnTo>
                    <a:pt x="274045" y="2405417"/>
                  </a:lnTo>
                  <a:lnTo>
                    <a:pt x="231294" y="2421274"/>
                  </a:lnTo>
                  <a:lnTo>
                    <a:pt x="187831" y="2435600"/>
                  </a:lnTo>
                  <a:lnTo>
                    <a:pt x="143687" y="2448364"/>
                  </a:lnTo>
                  <a:lnTo>
                    <a:pt x="98896" y="2459532"/>
                  </a:lnTo>
                  <a:lnTo>
                    <a:pt x="53491" y="2469072"/>
                  </a:lnTo>
                  <a:lnTo>
                    <a:pt x="7505" y="2476950"/>
                  </a:lnTo>
                  <a:lnTo>
                    <a:pt x="0" y="2477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" y="5505851"/>
              <a:ext cx="10287000" cy="4781550"/>
            </a:xfrm>
            <a:custGeom>
              <a:avLst/>
              <a:gdLst/>
              <a:ahLst/>
              <a:cxnLst/>
              <a:rect l="l" t="t" r="r" b="b"/>
              <a:pathLst>
                <a:path w="10287000" h="4781550">
                  <a:moveTo>
                    <a:pt x="10286988" y="4781335"/>
                  </a:moveTo>
                  <a:lnTo>
                    <a:pt x="0" y="4781335"/>
                  </a:lnTo>
                  <a:lnTo>
                    <a:pt x="0" y="0"/>
                  </a:lnTo>
                  <a:lnTo>
                    <a:pt x="70482" y="1528"/>
                  </a:lnTo>
                  <a:lnTo>
                    <a:pt x="137017" y="5957"/>
                  </a:lnTo>
                  <a:lnTo>
                    <a:pt x="199803" y="13052"/>
                  </a:lnTo>
                  <a:lnTo>
                    <a:pt x="259039" y="22577"/>
                  </a:lnTo>
                  <a:lnTo>
                    <a:pt x="314923" y="34297"/>
                  </a:lnTo>
                  <a:lnTo>
                    <a:pt x="367655" y="47977"/>
                  </a:lnTo>
                  <a:lnTo>
                    <a:pt x="417433" y="63381"/>
                  </a:lnTo>
                  <a:lnTo>
                    <a:pt x="464457" y="80275"/>
                  </a:lnTo>
                  <a:lnTo>
                    <a:pt x="508925" y="98423"/>
                  </a:lnTo>
                  <a:lnTo>
                    <a:pt x="551037" y="117590"/>
                  </a:lnTo>
                  <a:lnTo>
                    <a:pt x="590990" y="137541"/>
                  </a:lnTo>
                  <a:lnTo>
                    <a:pt x="628985" y="158041"/>
                  </a:lnTo>
                  <a:lnTo>
                    <a:pt x="665219" y="178855"/>
                  </a:lnTo>
                  <a:lnTo>
                    <a:pt x="699892" y="199747"/>
                  </a:lnTo>
                  <a:lnTo>
                    <a:pt x="765351" y="240825"/>
                  </a:lnTo>
                  <a:lnTo>
                    <a:pt x="805113" y="266609"/>
                  </a:lnTo>
                  <a:lnTo>
                    <a:pt x="844105" y="291039"/>
                  </a:lnTo>
                  <a:lnTo>
                    <a:pt x="883087" y="313882"/>
                  </a:lnTo>
                  <a:lnTo>
                    <a:pt x="922820" y="334906"/>
                  </a:lnTo>
                  <a:lnTo>
                    <a:pt x="964066" y="353879"/>
                  </a:lnTo>
                  <a:lnTo>
                    <a:pt x="1007583" y="370570"/>
                  </a:lnTo>
                  <a:lnTo>
                    <a:pt x="1054134" y="384747"/>
                  </a:lnTo>
                  <a:lnTo>
                    <a:pt x="1104477" y="396177"/>
                  </a:lnTo>
                  <a:lnTo>
                    <a:pt x="1159375" y="404628"/>
                  </a:lnTo>
                  <a:lnTo>
                    <a:pt x="1219587" y="409869"/>
                  </a:lnTo>
                  <a:lnTo>
                    <a:pt x="1285873" y="411667"/>
                  </a:lnTo>
                  <a:lnTo>
                    <a:pt x="1352160" y="409823"/>
                  </a:lnTo>
                  <a:lnTo>
                    <a:pt x="1412371" y="404461"/>
                  </a:lnTo>
                  <a:lnTo>
                    <a:pt x="1467269" y="395843"/>
                  </a:lnTo>
                  <a:lnTo>
                    <a:pt x="1517612" y="384227"/>
                  </a:lnTo>
                  <a:lnTo>
                    <a:pt x="1564163" y="369874"/>
                  </a:lnTo>
                  <a:lnTo>
                    <a:pt x="1607680" y="353044"/>
                  </a:lnTo>
                  <a:lnTo>
                    <a:pt x="1648926" y="333996"/>
                  </a:lnTo>
                  <a:lnTo>
                    <a:pt x="1688659" y="312991"/>
                  </a:lnTo>
                  <a:lnTo>
                    <a:pt x="1727642" y="290287"/>
                  </a:lnTo>
                  <a:lnTo>
                    <a:pt x="1766633" y="266145"/>
                  </a:lnTo>
                  <a:lnTo>
                    <a:pt x="1871854" y="199747"/>
                  </a:lnTo>
                  <a:lnTo>
                    <a:pt x="1906527" y="178855"/>
                  </a:lnTo>
                  <a:lnTo>
                    <a:pt x="1942762" y="158041"/>
                  </a:lnTo>
                  <a:lnTo>
                    <a:pt x="1980756" y="137541"/>
                  </a:lnTo>
                  <a:lnTo>
                    <a:pt x="2020710" y="117590"/>
                  </a:lnTo>
                  <a:lnTo>
                    <a:pt x="2062821" y="98423"/>
                  </a:lnTo>
                  <a:lnTo>
                    <a:pt x="2107289" y="80275"/>
                  </a:lnTo>
                  <a:lnTo>
                    <a:pt x="2154313" y="63381"/>
                  </a:lnTo>
                  <a:lnTo>
                    <a:pt x="2204091" y="47977"/>
                  </a:lnTo>
                  <a:lnTo>
                    <a:pt x="2256823" y="34297"/>
                  </a:lnTo>
                  <a:lnTo>
                    <a:pt x="2312707" y="22577"/>
                  </a:lnTo>
                  <a:lnTo>
                    <a:pt x="2371943" y="13052"/>
                  </a:lnTo>
                  <a:lnTo>
                    <a:pt x="2434729" y="5957"/>
                  </a:lnTo>
                  <a:lnTo>
                    <a:pt x="2501264" y="1528"/>
                  </a:lnTo>
                  <a:lnTo>
                    <a:pt x="2571747" y="0"/>
                  </a:lnTo>
                  <a:lnTo>
                    <a:pt x="2642230" y="1528"/>
                  </a:lnTo>
                  <a:lnTo>
                    <a:pt x="2708765" y="5957"/>
                  </a:lnTo>
                  <a:lnTo>
                    <a:pt x="2771550" y="13052"/>
                  </a:lnTo>
                  <a:lnTo>
                    <a:pt x="2830786" y="22577"/>
                  </a:lnTo>
                  <a:lnTo>
                    <a:pt x="2886670" y="34297"/>
                  </a:lnTo>
                  <a:lnTo>
                    <a:pt x="2939402" y="47977"/>
                  </a:lnTo>
                  <a:lnTo>
                    <a:pt x="2989180" y="63381"/>
                  </a:lnTo>
                  <a:lnTo>
                    <a:pt x="3036204" y="80275"/>
                  </a:lnTo>
                  <a:lnTo>
                    <a:pt x="3080672" y="98423"/>
                  </a:lnTo>
                  <a:lnTo>
                    <a:pt x="3122784" y="117590"/>
                  </a:lnTo>
                  <a:lnTo>
                    <a:pt x="3162737" y="137541"/>
                  </a:lnTo>
                  <a:lnTo>
                    <a:pt x="3200732" y="158041"/>
                  </a:lnTo>
                  <a:lnTo>
                    <a:pt x="3236966" y="178855"/>
                  </a:lnTo>
                  <a:lnTo>
                    <a:pt x="3271640" y="199747"/>
                  </a:lnTo>
                  <a:lnTo>
                    <a:pt x="3337099" y="240825"/>
                  </a:lnTo>
                  <a:lnTo>
                    <a:pt x="3376860" y="266609"/>
                  </a:lnTo>
                  <a:lnTo>
                    <a:pt x="3415852" y="291039"/>
                  </a:lnTo>
                  <a:lnTo>
                    <a:pt x="3454834" y="313882"/>
                  </a:lnTo>
                  <a:lnTo>
                    <a:pt x="3494568" y="334906"/>
                  </a:lnTo>
                  <a:lnTo>
                    <a:pt x="3535813" y="353879"/>
                  </a:lnTo>
                  <a:lnTo>
                    <a:pt x="3579331" y="370570"/>
                  </a:lnTo>
                  <a:lnTo>
                    <a:pt x="3625881" y="384747"/>
                  </a:lnTo>
                  <a:lnTo>
                    <a:pt x="3676225" y="396177"/>
                  </a:lnTo>
                  <a:lnTo>
                    <a:pt x="3731122" y="404628"/>
                  </a:lnTo>
                  <a:lnTo>
                    <a:pt x="3791334" y="409869"/>
                  </a:lnTo>
                  <a:lnTo>
                    <a:pt x="3857620" y="411667"/>
                  </a:lnTo>
                  <a:lnTo>
                    <a:pt x="3923907" y="409823"/>
                  </a:lnTo>
                  <a:lnTo>
                    <a:pt x="3984118" y="404461"/>
                  </a:lnTo>
                  <a:lnTo>
                    <a:pt x="4039016" y="395843"/>
                  </a:lnTo>
                  <a:lnTo>
                    <a:pt x="4089360" y="384227"/>
                  </a:lnTo>
                  <a:lnTo>
                    <a:pt x="4135910" y="369874"/>
                  </a:lnTo>
                  <a:lnTo>
                    <a:pt x="4179428" y="353044"/>
                  </a:lnTo>
                  <a:lnTo>
                    <a:pt x="4220673" y="333996"/>
                  </a:lnTo>
                  <a:lnTo>
                    <a:pt x="4260407" y="312991"/>
                  </a:lnTo>
                  <a:lnTo>
                    <a:pt x="4299389" y="290287"/>
                  </a:lnTo>
                  <a:lnTo>
                    <a:pt x="4338381" y="266145"/>
                  </a:lnTo>
                  <a:lnTo>
                    <a:pt x="4443601" y="199747"/>
                  </a:lnTo>
                  <a:lnTo>
                    <a:pt x="4478274" y="178855"/>
                  </a:lnTo>
                  <a:lnTo>
                    <a:pt x="4514509" y="158041"/>
                  </a:lnTo>
                  <a:lnTo>
                    <a:pt x="4552503" y="137541"/>
                  </a:lnTo>
                  <a:lnTo>
                    <a:pt x="4592457" y="117590"/>
                  </a:lnTo>
                  <a:lnTo>
                    <a:pt x="4634568" y="98423"/>
                  </a:lnTo>
                  <a:lnTo>
                    <a:pt x="4679036" y="80275"/>
                  </a:lnTo>
                  <a:lnTo>
                    <a:pt x="4726060" y="63381"/>
                  </a:lnTo>
                  <a:lnTo>
                    <a:pt x="4775838" y="47977"/>
                  </a:lnTo>
                  <a:lnTo>
                    <a:pt x="4828570" y="34297"/>
                  </a:lnTo>
                  <a:lnTo>
                    <a:pt x="4884455" y="22577"/>
                  </a:lnTo>
                  <a:lnTo>
                    <a:pt x="4943690" y="13052"/>
                  </a:lnTo>
                  <a:lnTo>
                    <a:pt x="5006476" y="5957"/>
                  </a:lnTo>
                  <a:lnTo>
                    <a:pt x="5073011" y="1528"/>
                  </a:lnTo>
                  <a:lnTo>
                    <a:pt x="5143494" y="0"/>
                  </a:lnTo>
                  <a:lnTo>
                    <a:pt x="5213977" y="1528"/>
                  </a:lnTo>
                  <a:lnTo>
                    <a:pt x="5280512" y="5957"/>
                  </a:lnTo>
                  <a:lnTo>
                    <a:pt x="5343297" y="13052"/>
                  </a:lnTo>
                  <a:lnTo>
                    <a:pt x="5402533" y="22577"/>
                  </a:lnTo>
                  <a:lnTo>
                    <a:pt x="5458417" y="34297"/>
                  </a:lnTo>
                  <a:lnTo>
                    <a:pt x="5511149" y="47977"/>
                  </a:lnTo>
                  <a:lnTo>
                    <a:pt x="5560928" y="63381"/>
                  </a:lnTo>
                  <a:lnTo>
                    <a:pt x="5607951" y="80275"/>
                  </a:lnTo>
                  <a:lnTo>
                    <a:pt x="5652419" y="98423"/>
                  </a:lnTo>
                  <a:lnTo>
                    <a:pt x="5694531" y="117590"/>
                  </a:lnTo>
                  <a:lnTo>
                    <a:pt x="5734484" y="137541"/>
                  </a:lnTo>
                  <a:lnTo>
                    <a:pt x="5772479" y="158041"/>
                  </a:lnTo>
                  <a:lnTo>
                    <a:pt x="5808714" y="178855"/>
                  </a:lnTo>
                  <a:lnTo>
                    <a:pt x="5843387" y="199747"/>
                  </a:lnTo>
                  <a:lnTo>
                    <a:pt x="5908846" y="240825"/>
                  </a:lnTo>
                  <a:lnTo>
                    <a:pt x="5948607" y="266609"/>
                  </a:lnTo>
                  <a:lnTo>
                    <a:pt x="5987599" y="291039"/>
                  </a:lnTo>
                  <a:lnTo>
                    <a:pt x="6026581" y="313882"/>
                  </a:lnTo>
                  <a:lnTo>
                    <a:pt x="6066315" y="334906"/>
                  </a:lnTo>
                  <a:lnTo>
                    <a:pt x="6107560" y="353879"/>
                  </a:lnTo>
                  <a:lnTo>
                    <a:pt x="6151078" y="370570"/>
                  </a:lnTo>
                  <a:lnTo>
                    <a:pt x="6197628" y="384747"/>
                  </a:lnTo>
                  <a:lnTo>
                    <a:pt x="6247972" y="396177"/>
                  </a:lnTo>
                  <a:lnTo>
                    <a:pt x="6302869" y="404628"/>
                  </a:lnTo>
                  <a:lnTo>
                    <a:pt x="6363081" y="409869"/>
                  </a:lnTo>
                  <a:lnTo>
                    <a:pt x="6429367" y="411667"/>
                  </a:lnTo>
                  <a:lnTo>
                    <a:pt x="6495654" y="409823"/>
                  </a:lnTo>
                  <a:lnTo>
                    <a:pt x="6555866" y="404461"/>
                  </a:lnTo>
                  <a:lnTo>
                    <a:pt x="6610763" y="395843"/>
                  </a:lnTo>
                  <a:lnTo>
                    <a:pt x="6661107" y="384227"/>
                  </a:lnTo>
                  <a:lnTo>
                    <a:pt x="6707657" y="369874"/>
                  </a:lnTo>
                  <a:lnTo>
                    <a:pt x="6751175" y="353044"/>
                  </a:lnTo>
                  <a:lnTo>
                    <a:pt x="6792420" y="333996"/>
                  </a:lnTo>
                  <a:lnTo>
                    <a:pt x="6832154" y="312991"/>
                  </a:lnTo>
                  <a:lnTo>
                    <a:pt x="6871136" y="290287"/>
                  </a:lnTo>
                  <a:lnTo>
                    <a:pt x="6910128" y="266145"/>
                  </a:lnTo>
                  <a:lnTo>
                    <a:pt x="7015348" y="199747"/>
                  </a:lnTo>
                  <a:lnTo>
                    <a:pt x="7050021" y="178855"/>
                  </a:lnTo>
                  <a:lnTo>
                    <a:pt x="7086256" y="158041"/>
                  </a:lnTo>
                  <a:lnTo>
                    <a:pt x="7124250" y="137541"/>
                  </a:lnTo>
                  <a:lnTo>
                    <a:pt x="7164204" y="117590"/>
                  </a:lnTo>
                  <a:lnTo>
                    <a:pt x="7206315" y="98423"/>
                  </a:lnTo>
                  <a:lnTo>
                    <a:pt x="7250784" y="80275"/>
                  </a:lnTo>
                  <a:lnTo>
                    <a:pt x="7297807" y="63381"/>
                  </a:lnTo>
                  <a:lnTo>
                    <a:pt x="7347586" y="47977"/>
                  </a:lnTo>
                  <a:lnTo>
                    <a:pt x="7400318" y="34297"/>
                  </a:lnTo>
                  <a:lnTo>
                    <a:pt x="7456202" y="22577"/>
                  </a:lnTo>
                  <a:lnTo>
                    <a:pt x="7515437" y="13052"/>
                  </a:lnTo>
                  <a:lnTo>
                    <a:pt x="7578223" y="5957"/>
                  </a:lnTo>
                  <a:lnTo>
                    <a:pt x="7644758" y="1528"/>
                  </a:lnTo>
                  <a:lnTo>
                    <a:pt x="7715241" y="0"/>
                  </a:lnTo>
                  <a:lnTo>
                    <a:pt x="7785724" y="1529"/>
                  </a:lnTo>
                  <a:lnTo>
                    <a:pt x="7852259" y="5961"/>
                  </a:lnTo>
                  <a:lnTo>
                    <a:pt x="7915045" y="13066"/>
                  </a:lnTo>
                  <a:lnTo>
                    <a:pt x="7974280" y="22609"/>
                  </a:lnTo>
                  <a:lnTo>
                    <a:pt x="8030164" y="34360"/>
                  </a:lnTo>
                  <a:lnTo>
                    <a:pt x="8082896" y="48085"/>
                  </a:lnTo>
                  <a:lnTo>
                    <a:pt x="8132675" y="63553"/>
                  </a:lnTo>
                  <a:lnTo>
                    <a:pt x="8179698" y="80532"/>
                  </a:lnTo>
                  <a:lnTo>
                    <a:pt x="8224167" y="98789"/>
                  </a:lnTo>
                  <a:lnTo>
                    <a:pt x="8266278" y="118093"/>
                  </a:lnTo>
                  <a:lnTo>
                    <a:pt x="8306232" y="138210"/>
                  </a:lnTo>
                  <a:lnTo>
                    <a:pt x="8344226" y="158910"/>
                  </a:lnTo>
                  <a:lnTo>
                    <a:pt x="8380461" y="179959"/>
                  </a:lnTo>
                  <a:lnTo>
                    <a:pt x="8415134" y="201126"/>
                  </a:lnTo>
                  <a:lnTo>
                    <a:pt x="8448445" y="222178"/>
                  </a:lnTo>
                  <a:lnTo>
                    <a:pt x="8520354" y="268668"/>
                  </a:lnTo>
                  <a:lnTo>
                    <a:pt x="8559346" y="293097"/>
                  </a:lnTo>
                  <a:lnTo>
                    <a:pt x="8598328" y="315940"/>
                  </a:lnTo>
                  <a:lnTo>
                    <a:pt x="8638062" y="336964"/>
                  </a:lnTo>
                  <a:lnTo>
                    <a:pt x="8679307" y="355938"/>
                  </a:lnTo>
                  <a:lnTo>
                    <a:pt x="8722825" y="372629"/>
                  </a:lnTo>
                  <a:lnTo>
                    <a:pt x="8769375" y="386805"/>
                  </a:lnTo>
                  <a:lnTo>
                    <a:pt x="8819719" y="398235"/>
                  </a:lnTo>
                  <a:lnTo>
                    <a:pt x="8874616" y="406686"/>
                  </a:lnTo>
                  <a:lnTo>
                    <a:pt x="8934828" y="411927"/>
                  </a:lnTo>
                  <a:lnTo>
                    <a:pt x="9001115" y="413726"/>
                  </a:lnTo>
                  <a:lnTo>
                    <a:pt x="9067401" y="411881"/>
                  </a:lnTo>
                  <a:lnTo>
                    <a:pt x="9127613" y="406519"/>
                  </a:lnTo>
                  <a:lnTo>
                    <a:pt x="9182510" y="397901"/>
                  </a:lnTo>
                  <a:lnTo>
                    <a:pt x="9232854" y="386285"/>
                  </a:lnTo>
                  <a:lnTo>
                    <a:pt x="9279404" y="371933"/>
                  </a:lnTo>
                  <a:lnTo>
                    <a:pt x="9322922" y="355103"/>
                  </a:lnTo>
                  <a:lnTo>
                    <a:pt x="9364167" y="336055"/>
                  </a:lnTo>
                  <a:lnTo>
                    <a:pt x="9403901" y="315049"/>
                  </a:lnTo>
                  <a:lnTo>
                    <a:pt x="9442883" y="292346"/>
                  </a:lnTo>
                  <a:lnTo>
                    <a:pt x="9481875" y="268204"/>
                  </a:lnTo>
                  <a:lnTo>
                    <a:pt x="9521636" y="242884"/>
                  </a:lnTo>
                  <a:lnTo>
                    <a:pt x="9587095" y="201126"/>
                  </a:lnTo>
                  <a:lnTo>
                    <a:pt x="9621769" y="179959"/>
                  </a:lnTo>
                  <a:lnTo>
                    <a:pt x="9658003" y="158910"/>
                  </a:lnTo>
                  <a:lnTo>
                    <a:pt x="9695998" y="138210"/>
                  </a:lnTo>
                  <a:lnTo>
                    <a:pt x="9735951" y="118093"/>
                  </a:lnTo>
                  <a:lnTo>
                    <a:pt x="9778063" y="98789"/>
                  </a:lnTo>
                  <a:lnTo>
                    <a:pt x="9822531" y="80532"/>
                  </a:lnTo>
                  <a:lnTo>
                    <a:pt x="9869554" y="63553"/>
                  </a:lnTo>
                  <a:lnTo>
                    <a:pt x="9919333" y="48085"/>
                  </a:lnTo>
                  <a:lnTo>
                    <a:pt x="9972065" y="34360"/>
                  </a:lnTo>
                  <a:lnTo>
                    <a:pt x="10027949" y="22609"/>
                  </a:lnTo>
                  <a:lnTo>
                    <a:pt x="10087185" y="13066"/>
                  </a:lnTo>
                  <a:lnTo>
                    <a:pt x="10149970" y="5961"/>
                  </a:lnTo>
                  <a:lnTo>
                    <a:pt x="10216505" y="1529"/>
                  </a:lnTo>
                  <a:lnTo>
                    <a:pt x="10286988" y="0"/>
                  </a:lnTo>
                  <a:lnTo>
                    <a:pt x="10286988" y="4781335"/>
                  </a:lnTo>
                  <a:close/>
                </a:path>
              </a:pathLst>
            </a:custGeom>
            <a:solidFill>
              <a:srgbClr val="F1443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9039408" y="8774962"/>
              <a:ext cx="1247775" cy="1512570"/>
            </a:xfrm>
            <a:custGeom>
              <a:avLst/>
              <a:gdLst/>
              <a:ahLst/>
              <a:cxnLst/>
              <a:rect l="l" t="t" r="r" b="b"/>
              <a:pathLst>
                <a:path w="1247775" h="1512570">
                  <a:moveTo>
                    <a:pt x="753958" y="1512036"/>
                  </a:moveTo>
                  <a:lnTo>
                    <a:pt x="27527" y="1512036"/>
                  </a:lnTo>
                  <a:lnTo>
                    <a:pt x="22124" y="1486316"/>
                  </a:lnTo>
                  <a:lnTo>
                    <a:pt x="14247" y="1440328"/>
                  </a:lnTo>
                  <a:lnTo>
                    <a:pt x="8063" y="1393793"/>
                  </a:lnTo>
                  <a:lnTo>
                    <a:pt x="3605" y="1346742"/>
                  </a:lnTo>
                  <a:lnTo>
                    <a:pt x="906" y="1299209"/>
                  </a:lnTo>
                  <a:lnTo>
                    <a:pt x="0" y="1251226"/>
                  </a:lnTo>
                  <a:lnTo>
                    <a:pt x="906" y="1203370"/>
                  </a:lnTo>
                  <a:lnTo>
                    <a:pt x="3629" y="1155703"/>
                  </a:lnTo>
                  <a:lnTo>
                    <a:pt x="8063" y="1109022"/>
                  </a:lnTo>
                  <a:lnTo>
                    <a:pt x="14247" y="1062596"/>
                  </a:lnTo>
                  <a:lnTo>
                    <a:pt x="22124" y="1016713"/>
                  </a:lnTo>
                  <a:lnTo>
                    <a:pt x="31662" y="971405"/>
                  </a:lnTo>
                  <a:lnTo>
                    <a:pt x="42827" y="926704"/>
                  </a:lnTo>
                  <a:lnTo>
                    <a:pt x="55587" y="882645"/>
                  </a:lnTo>
                  <a:lnTo>
                    <a:pt x="69908" y="839260"/>
                  </a:lnTo>
                  <a:lnTo>
                    <a:pt x="85759" y="796582"/>
                  </a:lnTo>
                  <a:lnTo>
                    <a:pt x="103105" y="754643"/>
                  </a:lnTo>
                  <a:lnTo>
                    <a:pt x="121914" y="713477"/>
                  </a:lnTo>
                  <a:lnTo>
                    <a:pt x="142154" y="673117"/>
                  </a:lnTo>
                  <a:lnTo>
                    <a:pt x="163791" y="633594"/>
                  </a:lnTo>
                  <a:lnTo>
                    <a:pt x="186792" y="594943"/>
                  </a:lnTo>
                  <a:lnTo>
                    <a:pt x="211125" y="557196"/>
                  </a:lnTo>
                  <a:lnTo>
                    <a:pt x="236757" y="520386"/>
                  </a:lnTo>
                  <a:lnTo>
                    <a:pt x="263654" y="484546"/>
                  </a:lnTo>
                  <a:lnTo>
                    <a:pt x="291785" y="449709"/>
                  </a:lnTo>
                  <a:lnTo>
                    <a:pt x="321115" y="415907"/>
                  </a:lnTo>
                  <a:lnTo>
                    <a:pt x="351612" y="383174"/>
                  </a:lnTo>
                  <a:lnTo>
                    <a:pt x="383244" y="351542"/>
                  </a:lnTo>
                  <a:lnTo>
                    <a:pt x="415977" y="321045"/>
                  </a:lnTo>
                  <a:lnTo>
                    <a:pt x="449779" y="291714"/>
                  </a:lnTo>
                  <a:lnTo>
                    <a:pt x="484616" y="263584"/>
                  </a:lnTo>
                  <a:lnTo>
                    <a:pt x="520457" y="236687"/>
                  </a:lnTo>
                  <a:lnTo>
                    <a:pt x="557267" y="211055"/>
                  </a:lnTo>
                  <a:lnTo>
                    <a:pt x="595013" y="186722"/>
                  </a:lnTo>
                  <a:lnTo>
                    <a:pt x="633664" y="163721"/>
                  </a:lnTo>
                  <a:lnTo>
                    <a:pt x="673187" y="142084"/>
                  </a:lnTo>
                  <a:lnTo>
                    <a:pt x="713547" y="121844"/>
                  </a:lnTo>
                  <a:lnTo>
                    <a:pt x="754713" y="103035"/>
                  </a:lnTo>
                  <a:lnTo>
                    <a:pt x="796652" y="85688"/>
                  </a:lnTo>
                  <a:lnTo>
                    <a:pt x="839330" y="69838"/>
                  </a:lnTo>
                  <a:lnTo>
                    <a:pt x="882716" y="55517"/>
                  </a:lnTo>
                  <a:lnTo>
                    <a:pt x="926775" y="42757"/>
                  </a:lnTo>
                  <a:lnTo>
                    <a:pt x="971475" y="31592"/>
                  </a:lnTo>
                  <a:lnTo>
                    <a:pt x="1016783" y="22054"/>
                  </a:lnTo>
                  <a:lnTo>
                    <a:pt x="1062667" y="14177"/>
                  </a:lnTo>
                  <a:lnTo>
                    <a:pt x="1109093" y="7993"/>
                  </a:lnTo>
                  <a:lnTo>
                    <a:pt x="1156028" y="3535"/>
                  </a:lnTo>
                  <a:lnTo>
                    <a:pt x="1203440" y="836"/>
                  </a:lnTo>
                  <a:lnTo>
                    <a:pt x="1247591" y="0"/>
                  </a:lnTo>
                  <a:lnTo>
                    <a:pt x="1247591" y="689046"/>
                  </a:lnTo>
                  <a:lnTo>
                    <a:pt x="1202984" y="690963"/>
                  </a:lnTo>
                  <a:lnTo>
                    <a:pt x="1155773" y="697075"/>
                  </a:lnTo>
                  <a:lnTo>
                    <a:pt x="1109835" y="707051"/>
                  </a:lnTo>
                  <a:lnTo>
                    <a:pt x="1065344" y="720717"/>
                  </a:lnTo>
                  <a:lnTo>
                    <a:pt x="1022472" y="737902"/>
                  </a:lnTo>
                  <a:lnTo>
                    <a:pt x="981392" y="758433"/>
                  </a:lnTo>
                  <a:lnTo>
                    <a:pt x="942276" y="782136"/>
                  </a:lnTo>
                  <a:lnTo>
                    <a:pt x="905298" y="808840"/>
                  </a:lnTo>
                  <a:lnTo>
                    <a:pt x="870629" y="838372"/>
                  </a:lnTo>
                  <a:lnTo>
                    <a:pt x="838442" y="870559"/>
                  </a:lnTo>
                  <a:lnTo>
                    <a:pt x="808910" y="905228"/>
                  </a:lnTo>
                  <a:lnTo>
                    <a:pt x="782207" y="942206"/>
                  </a:lnTo>
                  <a:lnTo>
                    <a:pt x="758503" y="981322"/>
                  </a:lnTo>
                  <a:lnTo>
                    <a:pt x="737972" y="1022402"/>
                  </a:lnTo>
                  <a:lnTo>
                    <a:pt x="720787" y="1065274"/>
                  </a:lnTo>
                  <a:lnTo>
                    <a:pt x="707121" y="1109765"/>
                  </a:lnTo>
                  <a:lnTo>
                    <a:pt x="697145" y="1155703"/>
                  </a:lnTo>
                  <a:lnTo>
                    <a:pt x="691033" y="1202914"/>
                  </a:lnTo>
                  <a:lnTo>
                    <a:pt x="688958" y="1251226"/>
                  </a:lnTo>
                  <a:lnTo>
                    <a:pt x="691033" y="1299538"/>
                  </a:lnTo>
                  <a:lnTo>
                    <a:pt x="697145" y="1346749"/>
                  </a:lnTo>
                  <a:lnTo>
                    <a:pt x="707121" y="1392687"/>
                  </a:lnTo>
                  <a:lnTo>
                    <a:pt x="720787" y="1437178"/>
                  </a:lnTo>
                  <a:lnTo>
                    <a:pt x="737972" y="1480050"/>
                  </a:lnTo>
                  <a:lnTo>
                    <a:pt x="753958" y="1512036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039408" y="1"/>
            <a:ext cx="1247775" cy="1257300"/>
          </a:xfrm>
          <a:custGeom>
            <a:avLst/>
            <a:gdLst/>
            <a:ahLst/>
            <a:cxnLst/>
            <a:rect l="l" t="t" r="r" b="b"/>
            <a:pathLst>
              <a:path w="1247775" h="1257300">
                <a:moveTo>
                  <a:pt x="1247591" y="1256796"/>
                </a:moveTo>
                <a:lnTo>
                  <a:pt x="1203440" y="1255959"/>
                </a:lnTo>
                <a:lnTo>
                  <a:pt x="1156028" y="1253260"/>
                </a:lnTo>
                <a:lnTo>
                  <a:pt x="1109093" y="1248802"/>
                </a:lnTo>
                <a:lnTo>
                  <a:pt x="1062667" y="1242617"/>
                </a:lnTo>
                <a:lnTo>
                  <a:pt x="1016783" y="1234739"/>
                </a:lnTo>
                <a:lnTo>
                  <a:pt x="971475" y="1225199"/>
                </a:lnTo>
                <a:lnTo>
                  <a:pt x="926775" y="1214031"/>
                </a:lnTo>
                <a:lnTo>
                  <a:pt x="882715" y="1201267"/>
                </a:lnTo>
                <a:lnTo>
                  <a:pt x="839330" y="1186940"/>
                </a:lnTo>
                <a:lnTo>
                  <a:pt x="796652" y="1171084"/>
                </a:lnTo>
                <a:lnTo>
                  <a:pt x="754713" y="1153730"/>
                </a:lnTo>
                <a:lnTo>
                  <a:pt x="713547" y="1134911"/>
                </a:lnTo>
                <a:lnTo>
                  <a:pt x="673187" y="1114660"/>
                </a:lnTo>
                <a:lnTo>
                  <a:pt x="633664" y="1093011"/>
                </a:lnTo>
                <a:lnTo>
                  <a:pt x="595013" y="1069995"/>
                </a:lnTo>
                <a:lnTo>
                  <a:pt x="557266" y="1045645"/>
                </a:lnTo>
                <a:lnTo>
                  <a:pt x="520457" y="1019994"/>
                </a:lnTo>
                <a:lnTo>
                  <a:pt x="484616" y="993075"/>
                </a:lnTo>
                <a:lnTo>
                  <a:pt x="449779" y="964921"/>
                </a:lnTo>
                <a:lnTo>
                  <a:pt x="415977" y="935564"/>
                </a:lnTo>
                <a:lnTo>
                  <a:pt x="383244" y="905036"/>
                </a:lnTo>
                <a:lnTo>
                  <a:pt x="351612" y="873372"/>
                </a:lnTo>
                <a:lnTo>
                  <a:pt x="321115" y="840603"/>
                </a:lnTo>
                <a:lnTo>
                  <a:pt x="291784" y="806763"/>
                </a:lnTo>
                <a:lnTo>
                  <a:pt x="263654" y="771883"/>
                </a:lnTo>
                <a:lnTo>
                  <a:pt x="236757" y="735998"/>
                </a:lnTo>
                <a:lnTo>
                  <a:pt x="211125" y="699138"/>
                </a:lnTo>
                <a:lnTo>
                  <a:pt x="186792" y="661338"/>
                </a:lnTo>
                <a:lnTo>
                  <a:pt x="163791" y="622630"/>
                </a:lnTo>
                <a:lnTo>
                  <a:pt x="142154" y="583047"/>
                </a:lnTo>
                <a:lnTo>
                  <a:pt x="121914" y="542621"/>
                </a:lnTo>
                <a:lnTo>
                  <a:pt x="103105" y="501385"/>
                </a:lnTo>
                <a:lnTo>
                  <a:pt x="85759" y="459372"/>
                </a:lnTo>
                <a:lnTo>
                  <a:pt x="69891" y="416562"/>
                </a:lnTo>
                <a:lnTo>
                  <a:pt x="55587" y="373146"/>
                </a:lnTo>
                <a:lnTo>
                  <a:pt x="42827" y="328998"/>
                </a:lnTo>
                <a:lnTo>
                  <a:pt x="31662" y="284205"/>
                </a:lnTo>
                <a:lnTo>
                  <a:pt x="22124" y="238798"/>
                </a:lnTo>
                <a:lnTo>
                  <a:pt x="14247" y="192810"/>
                </a:lnTo>
                <a:lnTo>
                  <a:pt x="8063" y="146274"/>
                </a:lnTo>
                <a:lnTo>
                  <a:pt x="3605" y="99223"/>
                </a:lnTo>
                <a:lnTo>
                  <a:pt x="906" y="51690"/>
                </a:lnTo>
                <a:lnTo>
                  <a:pt x="0" y="3707"/>
                </a:lnTo>
                <a:lnTo>
                  <a:pt x="70" y="0"/>
                </a:lnTo>
                <a:lnTo>
                  <a:pt x="689117" y="0"/>
                </a:lnTo>
                <a:lnTo>
                  <a:pt x="688958" y="3707"/>
                </a:lnTo>
                <a:lnTo>
                  <a:pt x="691033" y="52020"/>
                </a:lnTo>
                <a:lnTo>
                  <a:pt x="697145" y="99231"/>
                </a:lnTo>
                <a:lnTo>
                  <a:pt x="707121" y="145168"/>
                </a:lnTo>
                <a:lnTo>
                  <a:pt x="720787" y="189659"/>
                </a:lnTo>
                <a:lnTo>
                  <a:pt x="737972" y="232531"/>
                </a:lnTo>
                <a:lnTo>
                  <a:pt x="758503" y="273611"/>
                </a:lnTo>
                <a:lnTo>
                  <a:pt x="782207" y="312727"/>
                </a:lnTo>
                <a:lnTo>
                  <a:pt x="808910" y="349706"/>
                </a:lnTo>
                <a:lnTo>
                  <a:pt x="838442" y="384375"/>
                </a:lnTo>
                <a:lnTo>
                  <a:pt x="870691" y="416615"/>
                </a:lnTo>
                <a:lnTo>
                  <a:pt x="905298" y="446093"/>
                </a:lnTo>
                <a:lnTo>
                  <a:pt x="942276" y="472797"/>
                </a:lnTo>
                <a:lnTo>
                  <a:pt x="981392" y="496501"/>
                </a:lnTo>
                <a:lnTo>
                  <a:pt x="1022472" y="517031"/>
                </a:lnTo>
                <a:lnTo>
                  <a:pt x="1065344" y="534216"/>
                </a:lnTo>
                <a:lnTo>
                  <a:pt x="1109835" y="547883"/>
                </a:lnTo>
                <a:lnTo>
                  <a:pt x="1155773" y="557858"/>
                </a:lnTo>
                <a:lnTo>
                  <a:pt x="1202984" y="563970"/>
                </a:lnTo>
                <a:lnTo>
                  <a:pt x="1247591" y="565887"/>
                </a:lnTo>
                <a:lnTo>
                  <a:pt x="1247591" y="1256796"/>
                </a:lnTo>
                <a:close/>
              </a:path>
            </a:pathLst>
          </a:custGeom>
          <a:solidFill>
            <a:srgbClr val="F14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8300" y="3162300"/>
            <a:ext cx="7010400" cy="4729758"/>
          </a:xfrm>
          <a:custGeom>
            <a:avLst/>
            <a:gdLst/>
            <a:ahLst/>
            <a:cxnLst/>
            <a:rect l="l" t="t" r="r" b="b"/>
            <a:pathLst>
              <a:path w="5440680" h="5440680">
                <a:moveTo>
                  <a:pt x="5440058" y="5440058"/>
                </a:moveTo>
                <a:lnTo>
                  <a:pt x="0" y="5440058"/>
                </a:lnTo>
                <a:lnTo>
                  <a:pt x="0" y="0"/>
                </a:lnTo>
                <a:lnTo>
                  <a:pt x="5440058" y="0"/>
                </a:lnTo>
                <a:lnTo>
                  <a:pt x="5440058" y="54400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38300" y="8211345"/>
            <a:ext cx="7010400" cy="1427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3449954" algn="l"/>
              </a:tabLst>
            </a:pPr>
            <a:r>
              <a:rPr lang="en-US" sz="4600" b="1" dirty="0">
                <a:solidFill>
                  <a:srgbClr val="FFFFFF"/>
                </a:solidFill>
                <a:latin typeface="Arial"/>
                <a:cs typeface="Arial"/>
              </a:rPr>
              <a:t>GET A COMMUNITY </a:t>
            </a:r>
            <a:r>
              <a:rPr lang="en-US" sz="4600" b="1" dirty="0" err="1">
                <a:solidFill>
                  <a:srgbClr val="FFFFFF"/>
                </a:solidFill>
                <a:latin typeface="Arial"/>
                <a:cs typeface="Arial"/>
              </a:rPr>
              <a:t>eGIFT</a:t>
            </a:r>
            <a:r>
              <a:rPr lang="en-US" sz="4600" b="1" dirty="0">
                <a:solidFill>
                  <a:srgbClr val="FFFFFF"/>
                </a:solidFill>
                <a:latin typeface="Arial"/>
                <a:cs typeface="Arial"/>
              </a:rPr>
              <a:t> CARD!</a:t>
            </a:r>
            <a:endParaRPr sz="4600" dirty="0">
              <a:latin typeface="Arial"/>
              <a:cs typeface="Arial"/>
            </a:endParaRP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D4775E58-DE91-2149-B155-BE0BCD92FD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0473" y="3453083"/>
            <a:ext cx="6467474" cy="4105274"/>
          </a:xfrm>
          <a:prstGeom prst="round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8F289A4C-B6EF-4745-9F7E-E4992920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053" y="976286"/>
            <a:ext cx="6467474" cy="1852313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F1433B"/>
                </a:solidFill>
              </a:rPr>
              <a:t>Support your local economy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10286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286999" y="0"/>
                </a:lnTo>
                <a:lnTo>
                  <a:pt x="10286999" y="10286999"/>
                </a:lnTo>
                <a:close/>
              </a:path>
            </a:pathLst>
          </a:custGeom>
          <a:solidFill>
            <a:srgbClr val="124A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460230" cy="10287000"/>
            <a:chOff x="0" y="0"/>
            <a:chExt cx="9460230" cy="10287000"/>
          </a:xfrm>
        </p:grpSpPr>
        <p:sp>
          <p:nvSpPr>
            <p:cNvPr id="4" name="object 4"/>
            <p:cNvSpPr/>
            <p:nvPr/>
          </p:nvSpPr>
          <p:spPr>
            <a:xfrm>
              <a:off x="3240252" y="8110280"/>
              <a:ext cx="6219825" cy="19050"/>
            </a:xfrm>
            <a:custGeom>
              <a:avLst/>
              <a:gdLst/>
              <a:ahLst/>
              <a:cxnLst/>
              <a:rect l="l" t="t" r="r" b="b"/>
              <a:pathLst>
                <a:path w="6219825" h="19050">
                  <a:moveTo>
                    <a:pt x="6219824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6219824" y="0"/>
                  </a:lnTo>
                  <a:lnTo>
                    <a:pt x="6219824" y="19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847139" cy="10286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083332" y="8490233"/>
            <a:ext cx="3025775" cy="1156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5000"/>
              </a:lnSpc>
              <a:spcBef>
                <a:spcPts val="95"/>
              </a:spcBef>
            </a:pPr>
            <a:r>
              <a:rPr lang="en-US" sz="2050" spc="225" dirty="0">
                <a:solidFill>
                  <a:srgbClr val="FFFFFF"/>
                </a:solidFill>
                <a:latin typeface="Arial"/>
                <a:cs typeface="Arial"/>
              </a:rPr>
              <a:t>The best cup of coffee is waiting for you</a:t>
            </a:r>
            <a:r>
              <a:rPr sz="1550" spc="2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550" dirty="0">
              <a:latin typeface="Arial"/>
              <a:cs typeface="Arial"/>
            </a:endParaRP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A550B35B-5EC1-1F4E-9797-70492AE9BE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8757" y="2207277"/>
            <a:ext cx="3374927" cy="2062292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4F8EC1-FE7E-D74B-8AE3-98EA6ECE2413}"/>
              </a:ext>
            </a:extLst>
          </p:cNvPr>
          <p:cNvSpPr txBox="1"/>
          <p:nvPr/>
        </p:nvSpPr>
        <p:spPr>
          <a:xfrm>
            <a:off x="5872882" y="800100"/>
            <a:ext cx="3374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SMALL,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 LOCAL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DC26E-7CE8-504B-8393-5F8DA9AD40B2}"/>
              </a:ext>
            </a:extLst>
          </p:cNvPr>
          <p:cNvSpPr txBox="1"/>
          <p:nvPr/>
        </p:nvSpPr>
        <p:spPr>
          <a:xfrm>
            <a:off x="5958304" y="4616597"/>
            <a:ext cx="3275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[COMMUNITY] CARD TO BUY YOUR MORNING CUP!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E4C11-DCC3-F241-8F8D-E03DD6D050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r="16599"/>
          <a:stretch/>
        </p:blipFill>
        <p:spPr>
          <a:xfrm>
            <a:off x="15688" y="0"/>
            <a:ext cx="484714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B4F80-5F8A-FE48-8148-8FA2D5D6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0" y="0"/>
            <a:ext cx="10287000" cy="1028699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86500" y="5829300"/>
            <a:ext cx="2078355" cy="2971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50" spc="85" dirty="0">
                <a:solidFill>
                  <a:srgbClr val="0C0C0C"/>
                </a:solidFill>
                <a:latin typeface="Arial"/>
                <a:cs typeface="Arial"/>
              </a:rPr>
              <a:t>The</a:t>
            </a:r>
            <a:r>
              <a:rPr sz="1750" spc="-6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750" spc="150" dirty="0">
                <a:solidFill>
                  <a:srgbClr val="0C0C0C"/>
                </a:solidFill>
                <a:latin typeface="Arial"/>
                <a:cs typeface="Arial"/>
              </a:rPr>
              <a:t>Stockton</a:t>
            </a:r>
            <a:r>
              <a:rPr sz="1750" spc="-6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750" spc="60" dirty="0">
                <a:solidFill>
                  <a:srgbClr val="0C0C0C"/>
                </a:solidFill>
                <a:latin typeface="Arial"/>
                <a:cs typeface="Arial"/>
              </a:rPr>
              <a:t>Cafe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14850" y="5676900"/>
            <a:ext cx="5772150" cy="4610093"/>
          </a:xfrm>
          <a:custGeom>
            <a:avLst/>
            <a:gdLst/>
            <a:ahLst/>
            <a:cxnLst/>
            <a:rect l="l" t="t" r="r" b="b"/>
            <a:pathLst>
              <a:path w="5772150" h="4648200">
                <a:moveTo>
                  <a:pt x="5771669" y="4647877"/>
                </a:moveTo>
                <a:lnTo>
                  <a:pt x="0" y="4647877"/>
                </a:lnTo>
                <a:lnTo>
                  <a:pt x="0" y="0"/>
                </a:lnTo>
                <a:lnTo>
                  <a:pt x="5771669" y="0"/>
                </a:lnTo>
                <a:lnTo>
                  <a:pt x="5771669" y="4647877"/>
                </a:lnTo>
                <a:close/>
              </a:path>
            </a:pathLst>
          </a:custGeom>
          <a:solidFill>
            <a:srgbClr val="FFC7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05181" y="8986821"/>
            <a:ext cx="2991485" cy="1025281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75"/>
              </a:spcBef>
            </a:pPr>
            <a:r>
              <a:rPr lang="en-US" sz="1950" spc="70" dirty="0">
                <a:solidFill>
                  <a:srgbClr val="0C0C0C"/>
                </a:solidFill>
                <a:latin typeface="Arial"/>
                <a:cs typeface="Arial"/>
              </a:rPr>
              <a:t>Support all your local businesses with </a:t>
            </a:r>
          </a:p>
          <a:p>
            <a:pPr marL="12700" algn="ctr">
              <a:lnSpc>
                <a:spcPct val="100000"/>
              </a:lnSpc>
              <a:spcBef>
                <a:spcPts val="475"/>
              </a:spcBef>
            </a:pPr>
            <a:r>
              <a:rPr lang="en-US" sz="1950" spc="70" dirty="0">
                <a:solidFill>
                  <a:srgbClr val="0C0C0C"/>
                </a:solidFill>
                <a:latin typeface="Arial"/>
                <a:cs typeface="Arial"/>
              </a:rPr>
              <a:t>one card!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5C0243B8-212B-E84B-B1C2-1CB56154D3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5809" y="7020355"/>
            <a:ext cx="2890232" cy="1753432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12B03B-6538-AA4D-9FC1-F812C69286BE}"/>
              </a:ext>
            </a:extLst>
          </p:cNvPr>
          <p:cNvSpPr txBox="1"/>
          <p:nvPr/>
        </p:nvSpPr>
        <p:spPr>
          <a:xfrm>
            <a:off x="5615343" y="5985849"/>
            <a:ext cx="357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Date night just got better…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55</Words>
  <Application>Microsoft Macintosh PowerPoint</Application>
  <PresentationFormat>Custom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Support your local economy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Card Instagram Posts - Customizable</dc:title>
  <dc:creator>Raquel Lopez</dc:creator>
  <cp:keywords>DAEca6AlCUw,BAEbfpi-E5Y</cp:keywords>
  <cp:lastModifiedBy>Raquel N. López</cp:lastModifiedBy>
  <cp:revision>9</cp:revision>
  <dcterms:created xsi:type="dcterms:W3CDTF">2021-04-22T20:13:17Z</dcterms:created>
  <dcterms:modified xsi:type="dcterms:W3CDTF">2021-04-25T00:53:51Z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2021-04-22T00:00:00Z</vt:filetime>
  </property>
  <property fmtid="{D5CDD505-2E9C-101B-9397-08002B2CF9AE}" pid="3" name="Creator">
    <vt:lpwstr>Canva</vt:lpwstr>
  </property>
  <property fmtid="{D5CDD505-2E9C-101B-9397-08002B2CF9AE}" pid="4" name="LastSaved">
    <vt:filetime>2021-04-22T00:00:00Z</vt:filetime>
  </property>
</Properties>
</file>